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49002f427_0_5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49002f427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49002f427_0_5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49002f427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49002f427_0_5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49002f427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49002f427_0_5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49002f427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49002f427_0_5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49002f427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49002f427_0_8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49002f427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49002f427_0_5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49002f427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49002f427_0_6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49002f427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49002f427_0_6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49002f427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49002f427_0_6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49002f427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49002f427_0_4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49002f427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49002f427_0_6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49002f427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49002f427_0_7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49002f427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49002f427_0_7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49002f427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49002f427_0_7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49002f427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49002f427_0_7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49002f427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49002f427_0_7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49002f427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9266c82e9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9266c82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49002f427_0_7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49002f427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9266c82e9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9266c82e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9266c82e9_2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9266c82e9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49002f427_0_4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49002f427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49002f427_0_7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49002f427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e49002f427_0_7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e49002f427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8add488d6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8add488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49002f427_0_7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49002f427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8add488d6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8add488d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8add488d6_0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8add488d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49002f427_0_8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e49002f427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8add488d6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8add488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49002f427_0_8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49002f427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49002f427_0_8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49002f427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49002f427_0_5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49002f427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49002f427_0_8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e49002f427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e49002f427_0_8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e49002f427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8add488d6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8add488d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8add488d6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e8add488d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49002f427_0_8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49002f427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e9266c82e9_2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e9266c82e9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8add488d6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8add488d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e996b0d21a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e996b0d2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e996b0d21a_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e996b0d21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e49002f427_0_8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e49002f427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49002f427_0_5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49002f427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996b0d21a_1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e996b0d21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e996b0d21a_1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e996b0d21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e996b0d21a_1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e996b0d21a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e8add488d6_0_1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e8add488d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996b0d21a_1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996b0d21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e996b0d21a_1_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e996b0d21a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e996b0d21a_1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e996b0d21a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e996b0d21a_1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e996b0d21a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e996b0d21a_1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e996b0d21a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e996b0d21a_1_1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e996b0d21a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49002f427_0_5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49002f427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996b0d21a_1_1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996b0d21a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e996b0d21a_1_1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e996b0d21a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49002f427_0_5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49002f427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49002f427_0_5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49002f427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49002f427_0_5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49002f42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254925" y="5495799"/>
            <a:ext cx="8519324" cy="1100693"/>
          </a:xfrm>
          <a:prstGeom prst="rect">
            <a:avLst/>
          </a:prstGeom>
          <a:noFill/>
          <a:ln>
            <a:noFill/>
          </a:ln>
        </p:spPr>
      </p:pic>
      <p:sp>
        <p:nvSpPr>
          <p:cNvPr id="12" name="Google Shape;12;p2"/>
          <p:cNvSpPr txBox="1"/>
          <p:nvPr>
            <p:ph type="ctrTitle"/>
          </p:nvPr>
        </p:nvSpPr>
        <p:spPr>
          <a:xfrm>
            <a:off x="327975" y="1865850"/>
            <a:ext cx="4484100" cy="17490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Font typeface="Baloo"/>
              <a:buNone/>
              <a:defRPr sz="3600">
                <a:latin typeface="Baloo"/>
                <a:ea typeface="Baloo"/>
                <a:cs typeface="Baloo"/>
                <a:sym typeface="Baloo"/>
              </a:defRPr>
            </a:lvl1pPr>
            <a:lvl2pPr lvl="1" algn="ctr">
              <a:spcBef>
                <a:spcPts val="0"/>
              </a:spcBef>
              <a:spcAft>
                <a:spcPts val="0"/>
              </a:spcAft>
              <a:buSzPts val="5200"/>
              <a:buFont typeface="Avenir"/>
              <a:buNone/>
              <a:defRPr sz="5200">
                <a:latin typeface="Avenir"/>
                <a:ea typeface="Avenir"/>
                <a:cs typeface="Avenir"/>
                <a:sym typeface="Avenir"/>
              </a:defRPr>
            </a:lvl2pPr>
            <a:lvl3pPr lvl="2" algn="ctr">
              <a:spcBef>
                <a:spcPts val="0"/>
              </a:spcBef>
              <a:spcAft>
                <a:spcPts val="0"/>
              </a:spcAft>
              <a:buSzPts val="5200"/>
              <a:buFont typeface="Avenir"/>
              <a:buNone/>
              <a:defRPr sz="5200">
                <a:latin typeface="Avenir"/>
                <a:ea typeface="Avenir"/>
                <a:cs typeface="Avenir"/>
                <a:sym typeface="Avenir"/>
              </a:defRPr>
            </a:lvl3pPr>
            <a:lvl4pPr lvl="3" algn="ctr">
              <a:spcBef>
                <a:spcPts val="0"/>
              </a:spcBef>
              <a:spcAft>
                <a:spcPts val="0"/>
              </a:spcAft>
              <a:buSzPts val="5200"/>
              <a:buFont typeface="Avenir"/>
              <a:buNone/>
              <a:defRPr sz="5200">
                <a:latin typeface="Avenir"/>
                <a:ea typeface="Avenir"/>
                <a:cs typeface="Avenir"/>
                <a:sym typeface="Avenir"/>
              </a:defRPr>
            </a:lvl4pPr>
            <a:lvl5pPr lvl="4" algn="ctr">
              <a:spcBef>
                <a:spcPts val="0"/>
              </a:spcBef>
              <a:spcAft>
                <a:spcPts val="0"/>
              </a:spcAft>
              <a:buSzPts val="5200"/>
              <a:buFont typeface="Avenir"/>
              <a:buNone/>
              <a:defRPr sz="5200">
                <a:latin typeface="Avenir"/>
                <a:ea typeface="Avenir"/>
                <a:cs typeface="Avenir"/>
                <a:sym typeface="Avenir"/>
              </a:defRPr>
            </a:lvl5pPr>
            <a:lvl6pPr lvl="5" algn="ctr">
              <a:spcBef>
                <a:spcPts val="0"/>
              </a:spcBef>
              <a:spcAft>
                <a:spcPts val="0"/>
              </a:spcAft>
              <a:buSzPts val="5200"/>
              <a:buFont typeface="Avenir"/>
              <a:buNone/>
              <a:defRPr sz="5200">
                <a:latin typeface="Avenir"/>
                <a:ea typeface="Avenir"/>
                <a:cs typeface="Avenir"/>
                <a:sym typeface="Avenir"/>
              </a:defRPr>
            </a:lvl6pPr>
            <a:lvl7pPr lvl="6" algn="ctr">
              <a:spcBef>
                <a:spcPts val="0"/>
              </a:spcBef>
              <a:spcAft>
                <a:spcPts val="0"/>
              </a:spcAft>
              <a:buSzPts val="5200"/>
              <a:buFont typeface="Avenir"/>
              <a:buNone/>
              <a:defRPr sz="5200">
                <a:latin typeface="Avenir"/>
                <a:ea typeface="Avenir"/>
                <a:cs typeface="Avenir"/>
                <a:sym typeface="Avenir"/>
              </a:defRPr>
            </a:lvl7pPr>
            <a:lvl8pPr lvl="7" algn="ctr">
              <a:spcBef>
                <a:spcPts val="0"/>
              </a:spcBef>
              <a:spcAft>
                <a:spcPts val="0"/>
              </a:spcAft>
              <a:buSzPts val="5200"/>
              <a:buFont typeface="Avenir"/>
              <a:buNone/>
              <a:defRPr sz="5200">
                <a:latin typeface="Avenir"/>
                <a:ea typeface="Avenir"/>
                <a:cs typeface="Avenir"/>
                <a:sym typeface="Avenir"/>
              </a:defRPr>
            </a:lvl8pPr>
            <a:lvl9pPr lvl="8" algn="ctr">
              <a:spcBef>
                <a:spcPts val="0"/>
              </a:spcBef>
              <a:spcAft>
                <a:spcPts val="0"/>
              </a:spcAft>
              <a:buSzPts val="5200"/>
              <a:buFont typeface="Avenir"/>
              <a:buNone/>
              <a:defRPr sz="5200">
                <a:latin typeface="Avenir"/>
                <a:ea typeface="Avenir"/>
                <a:cs typeface="Avenir"/>
                <a:sym typeface="Avenir"/>
              </a:defRPr>
            </a:lvl9pPr>
          </a:lstStyle>
          <a:p/>
        </p:txBody>
      </p:sp>
      <p:sp>
        <p:nvSpPr>
          <p:cNvPr id="13" name="Google Shape;13;p2"/>
          <p:cNvSpPr txBox="1"/>
          <p:nvPr>
            <p:ph idx="1" type="subTitle"/>
          </p:nvPr>
        </p:nvSpPr>
        <p:spPr>
          <a:xfrm>
            <a:off x="670560" y="3620525"/>
            <a:ext cx="37404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Avenir"/>
              <a:buNone/>
              <a:defRPr sz="2400">
                <a:latin typeface="Avenir"/>
                <a:ea typeface="Avenir"/>
                <a:cs typeface="Avenir"/>
                <a:sym typeface="Avenir"/>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 name="Google Shape;14;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2"/>
          <p:cNvPicPr preferRelativeResize="0"/>
          <p:nvPr/>
        </p:nvPicPr>
        <p:blipFill>
          <a:blip r:embed="rId3">
            <a:alphaModFix/>
          </a:blip>
          <a:stretch>
            <a:fillRect/>
          </a:stretch>
        </p:blipFill>
        <p:spPr>
          <a:xfrm>
            <a:off x="5172600" y="1553538"/>
            <a:ext cx="3601651" cy="31933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Punchline and Opening Line">
  <p:cSld name="TITLE_AND_TWO_COLUMNS_2_1">
    <p:spTree>
      <p:nvGrpSpPr>
        <p:cNvPr id="69" name="Shape 69"/>
        <p:cNvGrpSpPr/>
        <p:nvPr/>
      </p:nvGrpSpPr>
      <p:grpSpPr>
        <a:xfrm>
          <a:off x="0" y="0"/>
          <a:ext cx="0" cy="0"/>
          <a:chOff x="0" y="0"/>
          <a:chExt cx="0" cy="0"/>
        </a:xfrm>
      </p:grpSpPr>
      <p:sp>
        <p:nvSpPr>
          <p:cNvPr id="70" name="Google Shape;70;p11"/>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1"/>
          <p:cNvSpPr txBox="1"/>
          <p:nvPr>
            <p:ph idx="1" type="body"/>
          </p:nvPr>
        </p:nvSpPr>
        <p:spPr>
          <a:xfrm>
            <a:off x="387900" y="2451033"/>
            <a:ext cx="3999900" cy="4555200"/>
          </a:xfrm>
          <a:prstGeom prst="rect">
            <a:avLst/>
          </a:prstGeom>
        </p:spPr>
        <p:txBody>
          <a:bodyPr anchorCtr="0" anchor="t" bIns="91425" lIns="91425" spcFirstLastPara="1" rIns="91425" wrap="square" tIns="91425">
            <a:noAutofit/>
          </a:bodyPr>
          <a:lstStyle>
            <a:lvl1pPr indent="-317500" lvl="0" marL="457200" rtl="0">
              <a:lnSpc>
                <a:spcPct val="150000"/>
              </a:lnSpc>
              <a:spcBef>
                <a:spcPts val="1000"/>
              </a:spcBef>
              <a:spcAft>
                <a:spcPts val="0"/>
              </a:spcAft>
              <a:buSzPts val="1400"/>
              <a:buFont typeface="Avenir"/>
              <a:buChar char="●"/>
              <a:defRPr sz="1400">
                <a:latin typeface="Avenir"/>
                <a:ea typeface="Avenir"/>
                <a:cs typeface="Avenir"/>
                <a:sym typeface="Avenir"/>
              </a:defRPr>
            </a:lvl1pPr>
            <a:lvl2pPr indent="-304800" lvl="1" marL="914400" rtl="0">
              <a:lnSpc>
                <a:spcPct val="150000"/>
              </a:lnSpc>
              <a:spcBef>
                <a:spcPts val="1600"/>
              </a:spcBef>
              <a:spcAft>
                <a:spcPts val="0"/>
              </a:spcAft>
              <a:buSzPts val="1200"/>
              <a:buChar char="○"/>
              <a:defRPr sz="1200"/>
            </a:lvl2pPr>
            <a:lvl3pPr indent="-304800" lvl="2" marL="1371600" rtl="0">
              <a:lnSpc>
                <a:spcPct val="150000"/>
              </a:lnSpc>
              <a:spcBef>
                <a:spcPts val="1600"/>
              </a:spcBef>
              <a:spcAft>
                <a:spcPts val="0"/>
              </a:spcAft>
              <a:buSzPts val="1200"/>
              <a:buChar char="■"/>
              <a:defRPr sz="1200"/>
            </a:lvl3pPr>
            <a:lvl4pPr indent="-304800" lvl="3" marL="1828800" rtl="0">
              <a:lnSpc>
                <a:spcPct val="150000"/>
              </a:lnSpc>
              <a:spcBef>
                <a:spcPts val="1600"/>
              </a:spcBef>
              <a:spcAft>
                <a:spcPts val="0"/>
              </a:spcAft>
              <a:buSzPts val="1200"/>
              <a:buChar char="●"/>
              <a:defRPr sz="1200"/>
            </a:lvl4pPr>
            <a:lvl5pPr indent="-304800" lvl="4" marL="2286000" rtl="0">
              <a:lnSpc>
                <a:spcPct val="150000"/>
              </a:lnSpc>
              <a:spcBef>
                <a:spcPts val="1600"/>
              </a:spcBef>
              <a:spcAft>
                <a:spcPts val="0"/>
              </a:spcAft>
              <a:buSzPts val="1200"/>
              <a:buChar char="○"/>
              <a:defRPr sz="1200"/>
            </a:lvl5pPr>
            <a:lvl6pPr indent="-304800" lvl="5" marL="2743200" rtl="0">
              <a:lnSpc>
                <a:spcPct val="150000"/>
              </a:lnSpc>
              <a:spcBef>
                <a:spcPts val="1600"/>
              </a:spcBef>
              <a:spcAft>
                <a:spcPts val="0"/>
              </a:spcAft>
              <a:buSzPts val="1200"/>
              <a:buChar char="■"/>
              <a:defRPr sz="1200"/>
            </a:lvl6pPr>
            <a:lvl7pPr indent="-304800" lvl="6" marL="3200400" rtl="0">
              <a:lnSpc>
                <a:spcPct val="150000"/>
              </a:lnSpc>
              <a:spcBef>
                <a:spcPts val="1600"/>
              </a:spcBef>
              <a:spcAft>
                <a:spcPts val="0"/>
              </a:spcAft>
              <a:buSzPts val="1200"/>
              <a:buChar char="●"/>
              <a:defRPr sz="1200"/>
            </a:lvl7pPr>
            <a:lvl8pPr indent="-304800" lvl="7" marL="3657600" rtl="0">
              <a:lnSpc>
                <a:spcPct val="150000"/>
              </a:lnSpc>
              <a:spcBef>
                <a:spcPts val="1600"/>
              </a:spcBef>
              <a:spcAft>
                <a:spcPts val="0"/>
              </a:spcAft>
              <a:buSzPts val="1200"/>
              <a:buChar char="○"/>
              <a:defRPr sz="1200"/>
            </a:lvl8pPr>
            <a:lvl9pPr indent="-304800" lvl="8" marL="4114800" rtl="0">
              <a:lnSpc>
                <a:spcPct val="150000"/>
              </a:lnSpc>
              <a:spcBef>
                <a:spcPts val="1600"/>
              </a:spcBef>
              <a:spcAft>
                <a:spcPts val="1600"/>
              </a:spcAft>
              <a:buSzPts val="1200"/>
              <a:buChar char="■"/>
              <a:defRPr sz="1200"/>
            </a:lvl9pPr>
          </a:lstStyle>
          <a:p/>
        </p:txBody>
      </p:sp>
      <p:sp>
        <p:nvSpPr>
          <p:cNvPr id="72" name="Google Shape;72;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1"/>
          <p:cNvSpPr txBox="1"/>
          <p:nvPr>
            <p:ph idx="2" type="body"/>
          </p:nvPr>
        </p:nvSpPr>
        <p:spPr>
          <a:xfrm>
            <a:off x="4585550" y="2451033"/>
            <a:ext cx="3999900" cy="4555200"/>
          </a:xfrm>
          <a:prstGeom prst="rect">
            <a:avLst/>
          </a:prstGeom>
        </p:spPr>
        <p:txBody>
          <a:bodyPr anchorCtr="0" anchor="t" bIns="91425" lIns="91425" spcFirstLastPara="1" rIns="91425" wrap="square" tIns="91425">
            <a:noAutofit/>
          </a:bodyPr>
          <a:lstStyle>
            <a:lvl1pPr indent="-317500" lvl="0" marL="457200" rtl="0">
              <a:lnSpc>
                <a:spcPct val="150000"/>
              </a:lnSpc>
              <a:spcBef>
                <a:spcPts val="1000"/>
              </a:spcBef>
              <a:spcAft>
                <a:spcPts val="0"/>
              </a:spcAft>
              <a:buSzPts val="1400"/>
              <a:buFont typeface="Avenir"/>
              <a:buChar char="●"/>
              <a:defRPr sz="1400">
                <a:latin typeface="Avenir"/>
                <a:ea typeface="Avenir"/>
                <a:cs typeface="Avenir"/>
                <a:sym typeface="Avenir"/>
              </a:defRPr>
            </a:lvl1pPr>
            <a:lvl2pPr indent="-304800" lvl="1" marL="914400" rtl="0">
              <a:lnSpc>
                <a:spcPct val="150000"/>
              </a:lnSpc>
              <a:spcBef>
                <a:spcPts val="1600"/>
              </a:spcBef>
              <a:spcAft>
                <a:spcPts val="0"/>
              </a:spcAft>
              <a:buSzPts val="1200"/>
              <a:buChar char="○"/>
              <a:defRPr sz="1200"/>
            </a:lvl2pPr>
            <a:lvl3pPr indent="-304800" lvl="2" marL="1371600" rtl="0">
              <a:lnSpc>
                <a:spcPct val="150000"/>
              </a:lnSpc>
              <a:spcBef>
                <a:spcPts val="1600"/>
              </a:spcBef>
              <a:spcAft>
                <a:spcPts val="0"/>
              </a:spcAft>
              <a:buSzPts val="1200"/>
              <a:buChar char="■"/>
              <a:defRPr sz="1200"/>
            </a:lvl3pPr>
            <a:lvl4pPr indent="-304800" lvl="3" marL="1828800" rtl="0">
              <a:lnSpc>
                <a:spcPct val="150000"/>
              </a:lnSpc>
              <a:spcBef>
                <a:spcPts val="1600"/>
              </a:spcBef>
              <a:spcAft>
                <a:spcPts val="0"/>
              </a:spcAft>
              <a:buSzPts val="1200"/>
              <a:buChar char="●"/>
              <a:defRPr sz="1200"/>
            </a:lvl4pPr>
            <a:lvl5pPr indent="-304800" lvl="4" marL="2286000" rtl="0">
              <a:lnSpc>
                <a:spcPct val="150000"/>
              </a:lnSpc>
              <a:spcBef>
                <a:spcPts val="1600"/>
              </a:spcBef>
              <a:spcAft>
                <a:spcPts val="0"/>
              </a:spcAft>
              <a:buSzPts val="1200"/>
              <a:buChar char="○"/>
              <a:defRPr sz="1200"/>
            </a:lvl5pPr>
            <a:lvl6pPr indent="-304800" lvl="5" marL="2743200" rtl="0">
              <a:lnSpc>
                <a:spcPct val="150000"/>
              </a:lnSpc>
              <a:spcBef>
                <a:spcPts val="1600"/>
              </a:spcBef>
              <a:spcAft>
                <a:spcPts val="0"/>
              </a:spcAft>
              <a:buSzPts val="1200"/>
              <a:buChar char="■"/>
              <a:defRPr sz="1200"/>
            </a:lvl6pPr>
            <a:lvl7pPr indent="-304800" lvl="6" marL="3200400" rtl="0">
              <a:lnSpc>
                <a:spcPct val="150000"/>
              </a:lnSpc>
              <a:spcBef>
                <a:spcPts val="1600"/>
              </a:spcBef>
              <a:spcAft>
                <a:spcPts val="0"/>
              </a:spcAft>
              <a:buSzPts val="1200"/>
              <a:buChar char="●"/>
              <a:defRPr sz="1200"/>
            </a:lvl7pPr>
            <a:lvl8pPr indent="-304800" lvl="7" marL="3657600" rtl="0">
              <a:lnSpc>
                <a:spcPct val="150000"/>
              </a:lnSpc>
              <a:spcBef>
                <a:spcPts val="1600"/>
              </a:spcBef>
              <a:spcAft>
                <a:spcPts val="0"/>
              </a:spcAft>
              <a:buSzPts val="1200"/>
              <a:buChar char="○"/>
              <a:defRPr sz="1200"/>
            </a:lvl8pPr>
            <a:lvl9pPr indent="-304800" lvl="8" marL="4114800" rtl="0">
              <a:lnSpc>
                <a:spcPct val="150000"/>
              </a:lnSpc>
              <a:spcBef>
                <a:spcPts val="1600"/>
              </a:spcBef>
              <a:spcAft>
                <a:spcPts val="1600"/>
              </a:spcAft>
              <a:buSzPts val="1200"/>
              <a:buChar char="■"/>
              <a:defRPr sz="1200"/>
            </a:lvl9pPr>
          </a:lstStyle>
          <a:p/>
        </p:txBody>
      </p:sp>
      <p:sp>
        <p:nvSpPr>
          <p:cNvPr id="74" name="Google Shape;74;p11"/>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75" name="Google Shape;75;p11"/>
          <p:cNvSpPr txBox="1"/>
          <p:nvPr>
            <p:ph idx="3"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1"/>
          <p:cNvSpPr txBox="1"/>
          <p:nvPr>
            <p:ph idx="4" type="body"/>
          </p:nvPr>
        </p:nvSpPr>
        <p:spPr>
          <a:xfrm>
            <a:off x="451750" y="1433075"/>
            <a:ext cx="7973100" cy="1146300"/>
          </a:xfrm>
          <a:prstGeom prst="rect">
            <a:avLst/>
          </a:prstGeom>
        </p:spPr>
        <p:txBody>
          <a:bodyPr anchorCtr="0" anchor="t" bIns="91425" lIns="91425" spcFirstLastPara="1" rIns="91425" wrap="square" tIns="91425">
            <a:noAutofit/>
          </a:bodyPr>
          <a:lstStyle>
            <a:lvl1pPr indent="-342900" lvl="0" marL="457200" rtl="0">
              <a:lnSpc>
                <a:spcPct val="150000"/>
              </a:lnSpc>
              <a:spcBef>
                <a:spcPts val="1000"/>
              </a:spcBef>
              <a:spcAft>
                <a:spcPts val="0"/>
              </a:spcAft>
              <a:buSzPts val="1800"/>
              <a:buFont typeface="Avenir"/>
              <a:buChar char="●"/>
              <a:defRPr>
                <a:latin typeface="Avenir"/>
                <a:ea typeface="Avenir"/>
                <a:cs typeface="Avenir"/>
                <a:sym typeface="Avenir"/>
              </a:defRPr>
            </a:lvl1pPr>
            <a:lvl2pPr indent="-304800" lvl="1" marL="914400" rtl="0">
              <a:lnSpc>
                <a:spcPct val="150000"/>
              </a:lnSpc>
              <a:spcBef>
                <a:spcPts val="1600"/>
              </a:spcBef>
              <a:spcAft>
                <a:spcPts val="0"/>
              </a:spcAft>
              <a:buSzPts val="1200"/>
              <a:buChar char="○"/>
              <a:defRPr sz="1200"/>
            </a:lvl2pPr>
            <a:lvl3pPr indent="-304800" lvl="2" marL="1371600" rtl="0">
              <a:lnSpc>
                <a:spcPct val="150000"/>
              </a:lnSpc>
              <a:spcBef>
                <a:spcPts val="1600"/>
              </a:spcBef>
              <a:spcAft>
                <a:spcPts val="0"/>
              </a:spcAft>
              <a:buSzPts val="1200"/>
              <a:buChar char="■"/>
              <a:defRPr sz="1200"/>
            </a:lvl3pPr>
            <a:lvl4pPr indent="-304800" lvl="3" marL="1828800" rtl="0">
              <a:lnSpc>
                <a:spcPct val="150000"/>
              </a:lnSpc>
              <a:spcBef>
                <a:spcPts val="1600"/>
              </a:spcBef>
              <a:spcAft>
                <a:spcPts val="0"/>
              </a:spcAft>
              <a:buSzPts val="1200"/>
              <a:buChar char="●"/>
              <a:defRPr sz="1200"/>
            </a:lvl4pPr>
            <a:lvl5pPr indent="-304800" lvl="4" marL="2286000" rtl="0">
              <a:lnSpc>
                <a:spcPct val="150000"/>
              </a:lnSpc>
              <a:spcBef>
                <a:spcPts val="1600"/>
              </a:spcBef>
              <a:spcAft>
                <a:spcPts val="0"/>
              </a:spcAft>
              <a:buSzPts val="1200"/>
              <a:buChar char="○"/>
              <a:defRPr sz="1200"/>
            </a:lvl5pPr>
            <a:lvl6pPr indent="-304800" lvl="5" marL="2743200" rtl="0">
              <a:lnSpc>
                <a:spcPct val="150000"/>
              </a:lnSpc>
              <a:spcBef>
                <a:spcPts val="1600"/>
              </a:spcBef>
              <a:spcAft>
                <a:spcPts val="0"/>
              </a:spcAft>
              <a:buSzPts val="1200"/>
              <a:buChar char="■"/>
              <a:defRPr sz="1200"/>
            </a:lvl6pPr>
            <a:lvl7pPr indent="-304800" lvl="6" marL="3200400" rtl="0">
              <a:lnSpc>
                <a:spcPct val="150000"/>
              </a:lnSpc>
              <a:spcBef>
                <a:spcPts val="1600"/>
              </a:spcBef>
              <a:spcAft>
                <a:spcPts val="0"/>
              </a:spcAft>
              <a:buSzPts val="1200"/>
              <a:buChar char="●"/>
              <a:defRPr sz="1200"/>
            </a:lvl7pPr>
            <a:lvl8pPr indent="-304800" lvl="7" marL="3657600" rtl="0">
              <a:lnSpc>
                <a:spcPct val="150000"/>
              </a:lnSpc>
              <a:spcBef>
                <a:spcPts val="1600"/>
              </a:spcBef>
              <a:spcAft>
                <a:spcPts val="0"/>
              </a:spcAft>
              <a:buSzPts val="1200"/>
              <a:buChar char="○"/>
              <a:defRPr sz="1200"/>
            </a:lvl8pPr>
            <a:lvl9pPr indent="-304800" lvl="8" marL="4114800" rtl="0">
              <a:lnSpc>
                <a:spcPct val="150000"/>
              </a:lnSpc>
              <a:spcBef>
                <a:spcPts val="1600"/>
              </a:spcBef>
              <a:spcAft>
                <a:spcPts val="1600"/>
              </a:spcAft>
              <a:buSzPts val="1200"/>
              <a:buChar char="■"/>
              <a:defRPr sz="1200"/>
            </a:lvl9pPr>
          </a:lstStyle>
          <a:p/>
        </p:txBody>
      </p:sp>
      <p:pic>
        <p:nvPicPr>
          <p:cNvPr id="77" name="Google Shape;77;p11"/>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e Column and Image with Punchline">
  <p:cSld name="TITLE_AND_TWO_COLUMNS_1_1">
    <p:spTree>
      <p:nvGrpSpPr>
        <p:cNvPr id="78" name="Shape 78"/>
        <p:cNvGrpSpPr/>
        <p:nvPr/>
      </p:nvGrpSpPr>
      <p:grpSpPr>
        <a:xfrm>
          <a:off x="0" y="0"/>
          <a:ext cx="0" cy="0"/>
          <a:chOff x="0" y="0"/>
          <a:chExt cx="0" cy="0"/>
        </a:xfrm>
      </p:grpSpPr>
      <p:sp>
        <p:nvSpPr>
          <p:cNvPr id="79" name="Google Shape;79;p12"/>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2"/>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lvl1pPr indent="-317500" lvl="0" marL="457200" rtl="0">
              <a:lnSpc>
                <a:spcPct val="150000"/>
              </a:lnSpc>
              <a:spcBef>
                <a:spcPts val="1000"/>
              </a:spcBef>
              <a:spcAft>
                <a:spcPts val="0"/>
              </a:spcAft>
              <a:buSzPts val="1400"/>
              <a:buFont typeface="Avenir"/>
              <a:buChar char="●"/>
              <a:defRPr sz="1400">
                <a:latin typeface="Avenir"/>
                <a:ea typeface="Avenir"/>
                <a:cs typeface="Avenir"/>
                <a:sym typeface="Avenir"/>
              </a:defRPr>
            </a:lvl1pPr>
            <a:lvl2pPr indent="-304800" lvl="1" marL="914400" rtl="0">
              <a:lnSpc>
                <a:spcPct val="150000"/>
              </a:lnSpc>
              <a:spcBef>
                <a:spcPts val="1600"/>
              </a:spcBef>
              <a:spcAft>
                <a:spcPts val="0"/>
              </a:spcAft>
              <a:buSzPts val="1200"/>
              <a:buChar char="○"/>
              <a:defRPr sz="1200"/>
            </a:lvl2pPr>
            <a:lvl3pPr indent="-304800" lvl="2" marL="1371600" rtl="0">
              <a:lnSpc>
                <a:spcPct val="150000"/>
              </a:lnSpc>
              <a:spcBef>
                <a:spcPts val="1600"/>
              </a:spcBef>
              <a:spcAft>
                <a:spcPts val="0"/>
              </a:spcAft>
              <a:buSzPts val="1200"/>
              <a:buChar char="■"/>
              <a:defRPr sz="1200"/>
            </a:lvl3pPr>
            <a:lvl4pPr indent="-304800" lvl="3" marL="1828800" rtl="0">
              <a:lnSpc>
                <a:spcPct val="150000"/>
              </a:lnSpc>
              <a:spcBef>
                <a:spcPts val="1600"/>
              </a:spcBef>
              <a:spcAft>
                <a:spcPts val="0"/>
              </a:spcAft>
              <a:buSzPts val="1200"/>
              <a:buChar char="●"/>
              <a:defRPr sz="1200"/>
            </a:lvl4pPr>
            <a:lvl5pPr indent="-304800" lvl="4" marL="2286000" rtl="0">
              <a:lnSpc>
                <a:spcPct val="150000"/>
              </a:lnSpc>
              <a:spcBef>
                <a:spcPts val="1600"/>
              </a:spcBef>
              <a:spcAft>
                <a:spcPts val="0"/>
              </a:spcAft>
              <a:buSzPts val="1200"/>
              <a:buChar char="○"/>
              <a:defRPr sz="1200"/>
            </a:lvl5pPr>
            <a:lvl6pPr indent="-304800" lvl="5" marL="2743200" rtl="0">
              <a:lnSpc>
                <a:spcPct val="150000"/>
              </a:lnSpc>
              <a:spcBef>
                <a:spcPts val="1600"/>
              </a:spcBef>
              <a:spcAft>
                <a:spcPts val="0"/>
              </a:spcAft>
              <a:buSzPts val="1200"/>
              <a:buChar char="■"/>
              <a:defRPr sz="1200"/>
            </a:lvl6pPr>
            <a:lvl7pPr indent="-304800" lvl="6" marL="3200400" rtl="0">
              <a:lnSpc>
                <a:spcPct val="150000"/>
              </a:lnSpc>
              <a:spcBef>
                <a:spcPts val="1600"/>
              </a:spcBef>
              <a:spcAft>
                <a:spcPts val="0"/>
              </a:spcAft>
              <a:buSzPts val="1200"/>
              <a:buChar char="●"/>
              <a:defRPr sz="1200"/>
            </a:lvl7pPr>
            <a:lvl8pPr indent="-304800" lvl="7" marL="3657600" rtl="0">
              <a:lnSpc>
                <a:spcPct val="150000"/>
              </a:lnSpc>
              <a:spcBef>
                <a:spcPts val="1600"/>
              </a:spcBef>
              <a:spcAft>
                <a:spcPts val="0"/>
              </a:spcAft>
              <a:buSzPts val="1200"/>
              <a:buChar char="○"/>
              <a:defRPr sz="1200"/>
            </a:lvl8pPr>
            <a:lvl9pPr indent="-304800" lvl="8" marL="4114800" rtl="0">
              <a:lnSpc>
                <a:spcPct val="150000"/>
              </a:lnSpc>
              <a:spcBef>
                <a:spcPts val="1600"/>
              </a:spcBef>
              <a:spcAft>
                <a:spcPts val="1600"/>
              </a:spcAft>
              <a:buSzPts val="1200"/>
              <a:buChar char="■"/>
              <a:defRPr sz="1200"/>
            </a:lvl9pPr>
          </a:lstStyle>
          <a:p/>
        </p:txBody>
      </p:sp>
      <p:sp>
        <p:nvSpPr>
          <p:cNvPr id="81" name="Google Shape;81;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2"/>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83" name="Google Shape;83;p12"/>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4" name="Google Shape;84;p12"/>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s and Punchline" type="titleOnly">
  <p:cSld name="TITLE_ONLY">
    <p:spTree>
      <p:nvGrpSpPr>
        <p:cNvPr id="85" name="Shape 85"/>
        <p:cNvGrpSpPr/>
        <p:nvPr/>
      </p:nvGrpSpPr>
      <p:grpSpPr>
        <a:xfrm>
          <a:off x="0" y="0"/>
          <a:ext cx="0" cy="0"/>
          <a:chOff x="0" y="0"/>
          <a:chExt cx="0" cy="0"/>
        </a:xfrm>
      </p:grpSpPr>
      <p:sp>
        <p:nvSpPr>
          <p:cNvPr id="86" name="Google Shape;86;p13"/>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 name="Google Shape;87;p1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3"/>
          <p:cNvSpPr txBox="1"/>
          <p:nvPr/>
        </p:nvSpPr>
        <p:spPr>
          <a:xfrm>
            <a:off x="780450" y="4838800"/>
            <a:ext cx="75831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 name="Google Shape;89;p13"/>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90" name="Google Shape;90;p13"/>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1" name="Google Shape;91;p13"/>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s  Captions and Punchline 1">
  <p:cSld name="TITLE_ONLY_1">
    <p:spTree>
      <p:nvGrpSpPr>
        <p:cNvPr id="92" name="Shape 92"/>
        <p:cNvGrpSpPr/>
        <p:nvPr/>
      </p:nvGrpSpPr>
      <p:grpSpPr>
        <a:xfrm>
          <a:off x="0" y="0"/>
          <a:ext cx="0" cy="0"/>
          <a:chOff x="0" y="0"/>
          <a:chExt cx="0" cy="0"/>
        </a:xfrm>
      </p:grpSpPr>
      <p:sp>
        <p:nvSpPr>
          <p:cNvPr id="93" name="Google Shape;93;p14"/>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4"/>
          <p:cNvSpPr txBox="1"/>
          <p:nvPr/>
        </p:nvSpPr>
        <p:spPr>
          <a:xfrm>
            <a:off x="780450" y="4838800"/>
            <a:ext cx="75831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96" name="Google Shape;96;p14"/>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97" name="Google Shape;97;p14"/>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4"/>
          <p:cNvSpPr txBox="1"/>
          <p:nvPr>
            <p:ph idx="1" type="body"/>
          </p:nvPr>
        </p:nvSpPr>
        <p:spPr>
          <a:xfrm>
            <a:off x="387900" y="3616003"/>
            <a:ext cx="3999900" cy="918000"/>
          </a:xfrm>
          <a:prstGeom prst="rect">
            <a:avLst/>
          </a:prstGeom>
        </p:spPr>
        <p:txBody>
          <a:bodyPr anchorCtr="0" anchor="t" bIns="91425" lIns="91425" spcFirstLastPara="1" rIns="91425" wrap="square" tIns="91425">
            <a:noAutofit/>
          </a:bodyPr>
          <a:lstStyle>
            <a:lvl1pPr indent="-330200" lvl="0" marL="457200" rtl="0" algn="ctr">
              <a:lnSpc>
                <a:spcPct val="150000"/>
              </a:lnSpc>
              <a:spcBef>
                <a:spcPts val="1000"/>
              </a:spcBef>
              <a:spcAft>
                <a:spcPts val="0"/>
              </a:spcAft>
              <a:buSzPts val="1600"/>
              <a:buFont typeface="Avenir"/>
              <a:buChar char="●"/>
              <a:defRPr sz="1600">
                <a:latin typeface="Avenir"/>
                <a:ea typeface="Avenir"/>
                <a:cs typeface="Avenir"/>
                <a:sym typeface="Avenir"/>
              </a:defRPr>
            </a:lvl1pPr>
            <a:lvl2pPr indent="-304800" lvl="1" marL="914400" rtl="0" algn="ctr">
              <a:lnSpc>
                <a:spcPct val="150000"/>
              </a:lnSpc>
              <a:spcBef>
                <a:spcPts val="1600"/>
              </a:spcBef>
              <a:spcAft>
                <a:spcPts val="0"/>
              </a:spcAft>
              <a:buSzPts val="1200"/>
              <a:buChar char="○"/>
              <a:defRPr sz="1200"/>
            </a:lvl2pPr>
            <a:lvl3pPr indent="-304800" lvl="2" marL="1371600" rtl="0" algn="ctr">
              <a:lnSpc>
                <a:spcPct val="150000"/>
              </a:lnSpc>
              <a:spcBef>
                <a:spcPts val="1600"/>
              </a:spcBef>
              <a:spcAft>
                <a:spcPts val="0"/>
              </a:spcAft>
              <a:buSzPts val="1200"/>
              <a:buChar char="■"/>
              <a:defRPr sz="1200"/>
            </a:lvl3pPr>
            <a:lvl4pPr indent="-304800" lvl="3" marL="1828800" rtl="0" algn="ctr">
              <a:lnSpc>
                <a:spcPct val="150000"/>
              </a:lnSpc>
              <a:spcBef>
                <a:spcPts val="1600"/>
              </a:spcBef>
              <a:spcAft>
                <a:spcPts val="0"/>
              </a:spcAft>
              <a:buSzPts val="1200"/>
              <a:buChar char="●"/>
              <a:defRPr sz="1200"/>
            </a:lvl4pPr>
            <a:lvl5pPr indent="-304800" lvl="4" marL="2286000" rtl="0" algn="ctr">
              <a:lnSpc>
                <a:spcPct val="150000"/>
              </a:lnSpc>
              <a:spcBef>
                <a:spcPts val="1600"/>
              </a:spcBef>
              <a:spcAft>
                <a:spcPts val="0"/>
              </a:spcAft>
              <a:buSzPts val="1200"/>
              <a:buChar char="○"/>
              <a:defRPr sz="1200"/>
            </a:lvl5pPr>
            <a:lvl6pPr indent="-304800" lvl="5" marL="2743200" rtl="0" algn="ctr">
              <a:lnSpc>
                <a:spcPct val="150000"/>
              </a:lnSpc>
              <a:spcBef>
                <a:spcPts val="1600"/>
              </a:spcBef>
              <a:spcAft>
                <a:spcPts val="0"/>
              </a:spcAft>
              <a:buSzPts val="1200"/>
              <a:buChar char="■"/>
              <a:defRPr sz="1200"/>
            </a:lvl6pPr>
            <a:lvl7pPr indent="-304800" lvl="6" marL="3200400" rtl="0" algn="ctr">
              <a:lnSpc>
                <a:spcPct val="150000"/>
              </a:lnSpc>
              <a:spcBef>
                <a:spcPts val="1600"/>
              </a:spcBef>
              <a:spcAft>
                <a:spcPts val="0"/>
              </a:spcAft>
              <a:buSzPts val="1200"/>
              <a:buChar char="●"/>
              <a:defRPr sz="1200"/>
            </a:lvl7pPr>
            <a:lvl8pPr indent="-304800" lvl="7" marL="3657600" rtl="0" algn="ctr">
              <a:lnSpc>
                <a:spcPct val="150000"/>
              </a:lnSpc>
              <a:spcBef>
                <a:spcPts val="1600"/>
              </a:spcBef>
              <a:spcAft>
                <a:spcPts val="0"/>
              </a:spcAft>
              <a:buSzPts val="1200"/>
              <a:buChar char="○"/>
              <a:defRPr sz="1200"/>
            </a:lvl8pPr>
            <a:lvl9pPr indent="-304800" lvl="8" marL="4114800" rtl="0" algn="ctr">
              <a:lnSpc>
                <a:spcPct val="150000"/>
              </a:lnSpc>
              <a:spcBef>
                <a:spcPts val="1600"/>
              </a:spcBef>
              <a:spcAft>
                <a:spcPts val="1600"/>
              </a:spcAft>
              <a:buSzPts val="1200"/>
              <a:buChar char="■"/>
              <a:defRPr sz="1200"/>
            </a:lvl9pPr>
          </a:lstStyle>
          <a:p/>
        </p:txBody>
      </p:sp>
      <p:sp>
        <p:nvSpPr>
          <p:cNvPr id="99" name="Google Shape;99;p14"/>
          <p:cNvSpPr txBox="1"/>
          <p:nvPr>
            <p:ph idx="3" type="body"/>
          </p:nvPr>
        </p:nvSpPr>
        <p:spPr>
          <a:xfrm>
            <a:off x="4547725" y="3616003"/>
            <a:ext cx="3999900" cy="918000"/>
          </a:xfrm>
          <a:prstGeom prst="rect">
            <a:avLst/>
          </a:prstGeom>
        </p:spPr>
        <p:txBody>
          <a:bodyPr anchorCtr="0" anchor="t" bIns="91425" lIns="91425" spcFirstLastPara="1" rIns="91425" wrap="square" tIns="91425">
            <a:noAutofit/>
          </a:bodyPr>
          <a:lstStyle>
            <a:lvl1pPr indent="-330200" lvl="0" marL="457200" rtl="0" algn="ctr">
              <a:lnSpc>
                <a:spcPct val="150000"/>
              </a:lnSpc>
              <a:spcBef>
                <a:spcPts val="1000"/>
              </a:spcBef>
              <a:spcAft>
                <a:spcPts val="0"/>
              </a:spcAft>
              <a:buSzPts val="1600"/>
              <a:buFont typeface="Avenir"/>
              <a:buChar char="●"/>
              <a:defRPr sz="1600">
                <a:latin typeface="Avenir"/>
                <a:ea typeface="Avenir"/>
                <a:cs typeface="Avenir"/>
                <a:sym typeface="Avenir"/>
              </a:defRPr>
            </a:lvl1pPr>
            <a:lvl2pPr indent="-304800" lvl="1" marL="914400" rtl="0" algn="ctr">
              <a:lnSpc>
                <a:spcPct val="150000"/>
              </a:lnSpc>
              <a:spcBef>
                <a:spcPts val="1600"/>
              </a:spcBef>
              <a:spcAft>
                <a:spcPts val="0"/>
              </a:spcAft>
              <a:buSzPts val="1200"/>
              <a:buChar char="○"/>
              <a:defRPr sz="1200"/>
            </a:lvl2pPr>
            <a:lvl3pPr indent="-304800" lvl="2" marL="1371600" rtl="0" algn="ctr">
              <a:lnSpc>
                <a:spcPct val="150000"/>
              </a:lnSpc>
              <a:spcBef>
                <a:spcPts val="1600"/>
              </a:spcBef>
              <a:spcAft>
                <a:spcPts val="0"/>
              </a:spcAft>
              <a:buSzPts val="1200"/>
              <a:buChar char="■"/>
              <a:defRPr sz="1200"/>
            </a:lvl3pPr>
            <a:lvl4pPr indent="-304800" lvl="3" marL="1828800" rtl="0" algn="ctr">
              <a:lnSpc>
                <a:spcPct val="150000"/>
              </a:lnSpc>
              <a:spcBef>
                <a:spcPts val="1600"/>
              </a:spcBef>
              <a:spcAft>
                <a:spcPts val="0"/>
              </a:spcAft>
              <a:buSzPts val="1200"/>
              <a:buChar char="●"/>
              <a:defRPr sz="1200"/>
            </a:lvl4pPr>
            <a:lvl5pPr indent="-304800" lvl="4" marL="2286000" rtl="0" algn="ctr">
              <a:lnSpc>
                <a:spcPct val="150000"/>
              </a:lnSpc>
              <a:spcBef>
                <a:spcPts val="1600"/>
              </a:spcBef>
              <a:spcAft>
                <a:spcPts val="0"/>
              </a:spcAft>
              <a:buSzPts val="1200"/>
              <a:buChar char="○"/>
              <a:defRPr sz="1200"/>
            </a:lvl5pPr>
            <a:lvl6pPr indent="-304800" lvl="5" marL="2743200" rtl="0" algn="ctr">
              <a:lnSpc>
                <a:spcPct val="150000"/>
              </a:lnSpc>
              <a:spcBef>
                <a:spcPts val="1600"/>
              </a:spcBef>
              <a:spcAft>
                <a:spcPts val="0"/>
              </a:spcAft>
              <a:buSzPts val="1200"/>
              <a:buChar char="■"/>
              <a:defRPr sz="1200"/>
            </a:lvl6pPr>
            <a:lvl7pPr indent="-304800" lvl="6" marL="3200400" rtl="0" algn="ctr">
              <a:lnSpc>
                <a:spcPct val="150000"/>
              </a:lnSpc>
              <a:spcBef>
                <a:spcPts val="1600"/>
              </a:spcBef>
              <a:spcAft>
                <a:spcPts val="0"/>
              </a:spcAft>
              <a:buSzPts val="1200"/>
              <a:buChar char="●"/>
              <a:defRPr sz="1200"/>
            </a:lvl7pPr>
            <a:lvl8pPr indent="-304800" lvl="7" marL="3657600" rtl="0" algn="ctr">
              <a:lnSpc>
                <a:spcPct val="150000"/>
              </a:lnSpc>
              <a:spcBef>
                <a:spcPts val="1600"/>
              </a:spcBef>
              <a:spcAft>
                <a:spcPts val="0"/>
              </a:spcAft>
              <a:buSzPts val="1200"/>
              <a:buChar char="○"/>
              <a:defRPr sz="1200"/>
            </a:lvl8pPr>
            <a:lvl9pPr indent="-304800" lvl="8" marL="4114800" rtl="0" algn="ctr">
              <a:lnSpc>
                <a:spcPct val="150000"/>
              </a:lnSpc>
              <a:spcBef>
                <a:spcPts val="1600"/>
              </a:spcBef>
              <a:spcAft>
                <a:spcPts val="1600"/>
              </a:spcAft>
              <a:buSzPts val="1200"/>
              <a:buChar char="■"/>
              <a:defRPr sz="1200"/>
            </a:lvl9pPr>
          </a:lstStyle>
          <a:p/>
        </p:txBody>
      </p:sp>
      <p:pic>
        <p:nvPicPr>
          <p:cNvPr id="100" name="Google Shape;100;p14"/>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Bixes and Punchline">
  <p:cSld name="TITLE_ONLY_1_1">
    <p:spTree>
      <p:nvGrpSpPr>
        <p:cNvPr id="101" name="Shape 101"/>
        <p:cNvGrpSpPr/>
        <p:nvPr/>
      </p:nvGrpSpPr>
      <p:grpSpPr>
        <a:xfrm>
          <a:off x="0" y="0"/>
          <a:ext cx="0" cy="0"/>
          <a:chOff x="0" y="0"/>
          <a:chExt cx="0" cy="0"/>
        </a:xfrm>
      </p:grpSpPr>
      <p:sp>
        <p:nvSpPr>
          <p:cNvPr id="102" name="Google Shape;102;p15"/>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5"/>
          <p:cNvSpPr txBox="1"/>
          <p:nvPr/>
        </p:nvSpPr>
        <p:spPr>
          <a:xfrm>
            <a:off x="780450" y="4534000"/>
            <a:ext cx="75831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05" name="Google Shape;105;p15"/>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106" name="Google Shape;106;p15"/>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 name="Google Shape;107;p15"/>
          <p:cNvSpPr txBox="1"/>
          <p:nvPr>
            <p:ph idx="1" type="body"/>
          </p:nvPr>
        </p:nvSpPr>
        <p:spPr>
          <a:xfrm>
            <a:off x="387900" y="3311203"/>
            <a:ext cx="3999900" cy="918000"/>
          </a:xfrm>
          <a:prstGeom prst="rect">
            <a:avLst/>
          </a:prstGeom>
        </p:spPr>
        <p:txBody>
          <a:bodyPr anchorCtr="0" anchor="t" bIns="91425" lIns="91425" spcFirstLastPara="1" rIns="91425" wrap="square" tIns="91425">
            <a:noAutofit/>
          </a:bodyPr>
          <a:lstStyle>
            <a:lvl1pPr indent="-317500" lvl="0" marL="457200" rtl="0" algn="ctr">
              <a:lnSpc>
                <a:spcPct val="150000"/>
              </a:lnSpc>
              <a:spcBef>
                <a:spcPts val="1000"/>
              </a:spcBef>
              <a:spcAft>
                <a:spcPts val="0"/>
              </a:spcAft>
              <a:buSzPts val="1400"/>
              <a:buFont typeface="Avenir"/>
              <a:buChar char="●"/>
              <a:defRPr sz="1400">
                <a:latin typeface="Avenir"/>
                <a:ea typeface="Avenir"/>
                <a:cs typeface="Avenir"/>
                <a:sym typeface="Avenir"/>
              </a:defRPr>
            </a:lvl1pPr>
            <a:lvl2pPr indent="-317500" lvl="1" marL="914400" rtl="0" algn="ctr">
              <a:lnSpc>
                <a:spcPct val="150000"/>
              </a:lnSpc>
              <a:spcBef>
                <a:spcPts val="1600"/>
              </a:spcBef>
              <a:spcAft>
                <a:spcPts val="0"/>
              </a:spcAft>
              <a:buSzPts val="1400"/>
              <a:buChar char="○"/>
              <a:defRPr/>
            </a:lvl2pPr>
            <a:lvl3pPr indent="-317500" lvl="2" marL="1371600" rtl="0" algn="ctr">
              <a:lnSpc>
                <a:spcPct val="150000"/>
              </a:lnSpc>
              <a:spcBef>
                <a:spcPts val="1600"/>
              </a:spcBef>
              <a:spcAft>
                <a:spcPts val="0"/>
              </a:spcAft>
              <a:buSzPts val="1400"/>
              <a:buChar char="■"/>
              <a:defRPr/>
            </a:lvl3pPr>
            <a:lvl4pPr indent="-317500" lvl="3" marL="1828800" rtl="0" algn="ctr">
              <a:lnSpc>
                <a:spcPct val="150000"/>
              </a:lnSpc>
              <a:spcBef>
                <a:spcPts val="1600"/>
              </a:spcBef>
              <a:spcAft>
                <a:spcPts val="0"/>
              </a:spcAft>
              <a:buSzPts val="1400"/>
              <a:buChar char="●"/>
              <a:defRPr/>
            </a:lvl4pPr>
            <a:lvl5pPr indent="-317500" lvl="4" marL="2286000" rtl="0" algn="ctr">
              <a:lnSpc>
                <a:spcPct val="150000"/>
              </a:lnSpc>
              <a:spcBef>
                <a:spcPts val="1600"/>
              </a:spcBef>
              <a:spcAft>
                <a:spcPts val="0"/>
              </a:spcAft>
              <a:buSzPts val="1400"/>
              <a:buChar char="○"/>
              <a:defRPr/>
            </a:lvl5pPr>
            <a:lvl6pPr indent="-317500" lvl="5" marL="2743200" rtl="0" algn="ctr">
              <a:lnSpc>
                <a:spcPct val="150000"/>
              </a:lnSpc>
              <a:spcBef>
                <a:spcPts val="1600"/>
              </a:spcBef>
              <a:spcAft>
                <a:spcPts val="0"/>
              </a:spcAft>
              <a:buSzPts val="1400"/>
              <a:buChar char="■"/>
              <a:defRPr/>
            </a:lvl6pPr>
            <a:lvl7pPr indent="-317500" lvl="6" marL="3200400" rtl="0" algn="ctr">
              <a:lnSpc>
                <a:spcPct val="150000"/>
              </a:lnSpc>
              <a:spcBef>
                <a:spcPts val="1600"/>
              </a:spcBef>
              <a:spcAft>
                <a:spcPts val="0"/>
              </a:spcAft>
              <a:buSzPts val="1400"/>
              <a:buChar char="●"/>
              <a:defRPr/>
            </a:lvl7pPr>
            <a:lvl8pPr indent="-317500" lvl="7" marL="3657600" rtl="0" algn="ctr">
              <a:lnSpc>
                <a:spcPct val="150000"/>
              </a:lnSpc>
              <a:spcBef>
                <a:spcPts val="1600"/>
              </a:spcBef>
              <a:spcAft>
                <a:spcPts val="0"/>
              </a:spcAft>
              <a:buSzPts val="1400"/>
              <a:buChar char="○"/>
              <a:defRPr/>
            </a:lvl8pPr>
            <a:lvl9pPr indent="-317500" lvl="8" marL="4114800" rtl="0" algn="ctr">
              <a:lnSpc>
                <a:spcPct val="150000"/>
              </a:lnSpc>
              <a:spcBef>
                <a:spcPts val="1600"/>
              </a:spcBef>
              <a:spcAft>
                <a:spcPts val="1600"/>
              </a:spcAft>
              <a:buSzPts val="1400"/>
              <a:buChar char="■"/>
              <a:defRPr/>
            </a:lvl9pPr>
          </a:lstStyle>
          <a:p/>
        </p:txBody>
      </p:sp>
      <p:sp>
        <p:nvSpPr>
          <p:cNvPr id="108" name="Google Shape;108;p15"/>
          <p:cNvSpPr txBox="1"/>
          <p:nvPr>
            <p:ph idx="3" type="body"/>
          </p:nvPr>
        </p:nvSpPr>
        <p:spPr>
          <a:xfrm>
            <a:off x="4547725" y="3311203"/>
            <a:ext cx="3999900" cy="918000"/>
          </a:xfrm>
          <a:prstGeom prst="rect">
            <a:avLst/>
          </a:prstGeom>
        </p:spPr>
        <p:txBody>
          <a:bodyPr anchorCtr="0" anchor="t" bIns="91425" lIns="91425" spcFirstLastPara="1" rIns="91425" wrap="square" tIns="91425">
            <a:noAutofit/>
          </a:bodyPr>
          <a:lstStyle>
            <a:lvl1pPr indent="-317500" lvl="0" marL="457200" rtl="0" algn="ctr">
              <a:lnSpc>
                <a:spcPct val="150000"/>
              </a:lnSpc>
              <a:spcBef>
                <a:spcPts val="1000"/>
              </a:spcBef>
              <a:spcAft>
                <a:spcPts val="0"/>
              </a:spcAft>
              <a:buSzPts val="1400"/>
              <a:buFont typeface="Avenir"/>
              <a:buChar char="●"/>
              <a:defRPr sz="1400">
                <a:latin typeface="Avenir"/>
                <a:ea typeface="Avenir"/>
                <a:cs typeface="Avenir"/>
                <a:sym typeface="Avenir"/>
              </a:defRPr>
            </a:lvl1pPr>
            <a:lvl2pPr indent="-317500" lvl="1" marL="914400" rtl="0" algn="ctr">
              <a:lnSpc>
                <a:spcPct val="150000"/>
              </a:lnSpc>
              <a:spcBef>
                <a:spcPts val="1600"/>
              </a:spcBef>
              <a:spcAft>
                <a:spcPts val="0"/>
              </a:spcAft>
              <a:buSzPts val="1400"/>
              <a:buChar char="○"/>
              <a:defRPr/>
            </a:lvl2pPr>
            <a:lvl3pPr indent="-317500" lvl="2" marL="1371600" rtl="0" algn="ctr">
              <a:lnSpc>
                <a:spcPct val="150000"/>
              </a:lnSpc>
              <a:spcBef>
                <a:spcPts val="1600"/>
              </a:spcBef>
              <a:spcAft>
                <a:spcPts val="0"/>
              </a:spcAft>
              <a:buSzPts val="1400"/>
              <a:buChar char="■"/>
              <a:defRPr/>
            </a:lvl3pPr>
            <a:lvl4pPr indent="-317500" lvl="3" marL="1828800" rtl="0" algn="ctr">
              <a:lnSpc>
                <a:spcPct val="150000"/>
              </a:lnSpc>
              <a:spcBef>
                <a:spcPts val="1600"/>
              </a:spcBef>
              <a:spcAft>
                <a:spcPts val="0"/>
              </a:spcAft>
              <a:buSzPts val="1400"/>
              <a:buChar char="●"/>
              <a:defRPr/>
            </a:lvl4pPr>
            <a:lvl5pPr indent="-317500" lvl="4" marL="2286000" rtl="0" algn="ctr">
              <a:lnSpc>
                <a:spcPct val="150000"/>
              </a:lnSpc>
              <a:spcBef>
                <a:spcPts val="1600"/>
              </a:spcBef>
              <a:spcAft>
                <a:spcPts val="0"/>
              </a:spcAft>
              <a:buSzPts val="1400"/>
              <a:buChar char="○"/>
              <a:defRPr/>
            </a:lvl5pPr>
            <a:lvl6pPr indent="-317500" lvl="5" marL="2743200" rtl="0" algn="ctr">
              <a:lnSpc>
                <a:spcPct val="150000"/>
              </a:lnSpc>
              <a:spcBef>
                <a:spcPts val="1600"/>
              </a:spcBef>
              <a:spcAft>
                <a:spcPts val="0"/>
              </a:spcAft>
              <a:buSzPts val="1400"/>
              <a:buChar char="■"/>
              <a:defRPr/>
            </a:lvl6pPr>
            <a:lvl7pPr indent="-317500" lvl="6" marL="3200400" rtl="0" algn="ctr">
              <a:lnSpc>
                <a:spcPct val="150000"/>
              </a:lnSpc>
              <a:spcBef>
                <a:spcPts val="1600"/>
              </a:spcBef>
              <a:spcAft>
                <a:spcPts val="0"/>
              </a:spcAft>
              <a:buSzPts val="1400"/>
              <a:buChar char="●"/>
              <a:defRPr/>
            </a:lvl7pPr>
            <a:lvl8pPr indent="-317500" lvl="7" marL="3657600" rtl="0" algn="ctr">
              <a:lnSpc>
                <a:spcPct val="150000"/>
              </a:lnSpc>
              <a:spcBef>
                <a:spcPts val="1600"/>
              </a:spcBef>
              <a:spcAft>
                <a:spcPts val="0"/>
              </a:spcAft>
              <a:buSzPts val="1400"/>
              <a:buChar char="○"/>
              <a:defRPr/>
            </a:lvl8pPr>
            <a:lvl9pPr indent="-317500" lvl="8" marL="4114800" rtl="0" algn="ctr">
              <a:lnSpc>
                <a:spcPct val="150000"/>
              </a:lnSpc>
              <a:spcBef>
                <a:spcPts val="1600"/>
              </a:spcBef>
              <a:spcAft>
                <a:spcPts val="1600"/>
              </a:spcAft>
              <a:buSzPts val="1400"/>
              <a:buChar char="■"/>
              <a:defRPr/>
            </a:lvl9pPr>
          </a:lstStyle>
          <a:p/>
        </p:txBody>
      </p:sp>
      <p:sp>
        <p:nvSpPr>
          <p:cNvPr id="109" name="Google Shape;109;p15"/>
          <p:cNvSpPr txBox="1"/>
          <p:nvPr>
            <p:ph idx="4" type="body"/>
          </p:nvPr>
        </p:nvSpPr>
        <p:spPr>
          <a:xfrm>
            <a:off x="387900" y="1482403"/>
            <a:ext cx="3999900" cy="918000"/>
          </a:xfrm>
          <a:prstGeom prst="rect">
            <a:avLst/>
          </a:prstGeom>
        </p:spPr>
        <p:txBody>
          <a:bodyPr anchorCtr="0" anchor="t" bIns="91425" lIns="91425" spcFirstLastPara="1" rIns="91425" wrap="square" tIns="91425">
            <a:noAutofit/>
          </a:bodyPr>
          <a:lstStyle>
            <a:lvl1pPr indent="-317500" lvl="0" marL="457200" rtl="0" algn="ctr">
              <a:lnSpc>
                <a:spcPct val="150000"/>
              </a:lnSpc>
              <a:spcBef>
                <a:spcPts val="1000"/>
              </a:spcBef>
              <a:spcAft>
                <a:spcPts val="0"/>
              </a:spcAft>
              <a:buSzPts val="1400"/>
              <a:buFont typeface="Avenir"/>
              <a:buChar char="●"/>
              <a:defRPr sz="1400">
                <a:latin typeface="Avenir"/>
                <a:ea typeface="Avenir"/>
                <a:cs typeface="Avenir"/>
                <a:sym typeface="Avenir"/>
              </a:defRPr>
            </a:lvl1pPr>
            <a:lvl2pPr indent="-317500" lvl="1" marL="914400" rtl="0" algn="ctr">
              <a:lnSpc>
                <a:spcPct val="150000"/>
              </a:lnSpc>
              <a:spcBef>
                <a:spcPts val="1600"/>
              </a:spcBef>
              <a:spcAft>
                <a:spcPts val="0"/>
              </a:spcAft>
              <a:buSzPts val="1400"/>
              <a:buChar char="○"/>
              <a:defRPr/>
            </a:lvl2pPr>
            <a:lvl3pPr indent="-317500" lvl="2" marL="1371600" rtl="0" algn="ctr">
              <a:lnSpc>
                <a:spcPct val="150000"/>
              </a:lnSpc>
              <a:spcBef>
                <a:spcPts val="1600"/>
              </a:spcBef>
              <a:spcAft>
                <a:spcPts val="0"/>
              </a:spcAft>
              <a:buSzPts val="1400"/>
              <a:buChar char="■"/>
              <a:defRPr/>
            </a:lvl3pPr>
            <a:lvl4pPr indent="-317500" lvl="3" marL="1828800" rtl="0" algn="ctr">
              <a:lnSpc>
                <a:spcPct val="150000"/>
              </a:lnSpc>
              <a:spcBef>
                <a:spcPts val="1600"/>
              </a:spcBef>
              <a:spcAft>
                <a:spcPts val="0"/>
              </a:spcAft>
              <a:buSzPts val="1400"/>
              <a:buChar char="●"/>
              <a:defRPr/>
            </a:lvl4pPr>
            <a:lvl5pPr indent="-317500" lvl="4" marL="2286000" rtl="0" algn="ctr">
              <a:lnSpc>
                <a:spcPct val="150000"/>
              </a:lnSpc>
              <a:spcBef>
                <a:spcPts val="1600"/>
              </a:spcBef>
              <a:spcAft>
                <a:spcPts val="0"/>
              </a:spcAft>
              <a:buSzPts val="1400"/>
              <a:buChar char="○"/>
              <a:defRPr/>
            </a:lvl5pPr>
            <a:lvl6pPr indent="-317500" lvl="5" marL="2743200" rtl="0" algn="ctr">
              <a:lnSpc>
                <a:spcPct val="150000"/>
              </a:lnSpc>
              <a:spcBef>
                <a:spcPts val="1600"/>
              </a:spcBef>
              <a:spcAft>
                <a:spcPts val="0"/>
              </a:spcAft>
              <a:buSzPts val="1400"/>
              <a:buChar char="■"/>
              <a:defRPr/>
            </a:lvl6pPr>
            <a:lvl7pPr indent="-317500" lvl="6" marL="3200400" rtl="0" algn="ctr">
              <a:lnSpc>
                <a:spcPct val="150000"/>
              </a:lnSpc>
              <a:spcBef>
                <a:spcPts val="1600"/>
              </a:spcBef>
              <a:spcAft>
                <a:spcPts val="0"/>
              </a:spcAft>
              <a:buSzPts val="1400"/>
              <a:buChar char="●"/>
              <a:defRPr/>
            </a:lvl7pPr>
            <a:lvl8pPr indent="-317500" lvl="7" marL="3657600" rtl="0" algn="ctr">
              <a:lnSpc>
                <a:spcPct val="150000"/>
              </a:lnSpc>
              <a:spcBef>
                <a:spcPts val="1600"/>
              </a:spcBef>
              <a:spcAft>
                <a:spcPts val="0"/>
              </a:spcAft>
              <a:buSzPts val="1400"/>
              <a:buChar char="○"/>
              <a:defRPr/>
            </a:lvl8pPr>
            <a:lvl9pPr indent="-317500" lvl="8" marL="4114800" rtl="0" algn="ctr">
              <a:lnSpc>
                <a:spcPct val="150000"/>
              </a:lnSpc>
              <a:spcBef>
                <a:spcPts val="1600"/>
              </a:spcBef>
              <a:spcAft>
                <a:spcPts val="1600"/>
              </a:spcAft>
              <a:buSzPts val="1400"/>
              <a:buChar char="■"/>
              <a:defRPr/>
            </a:lvl9pPr>
          </a:lstStyle>
          <a:p/>
        </p:txBody>
      </p:sp>
      <p:sp>
        <p:nvSpPr>
          <p:cNvPr id="110" name="Google Shape;110;p15"/>
          <p:cNvSpPr txBox="1"/>
          <p:nvPr>
            <p:ph idx="5" type="body"/>
          </p:nvPr>
        </p:nvSpPr>
        <p:spPr>
          <a:xfrm>
            <a:off x="4547725" y="1482403"/>
            <a:ext cx="3999900" cy="918000"/>
          </a:xfrm>
          <a:prstGeom prst="rect">
            <a:avLst/>
          </a:prstGeom>
        </p:spPr>
        <p:txBody>
          <a:bodyPr anchorCtr="0" anchor="t" bIns="91425" lIns="91425" spcFirstLastPara="1" rIns="91425" wrap="square" tIns="91425">
            <a:noAutofit/>
          </a:bodyPr>
          <a:lstStyle>
            <a:lvl1pPr indent="-317500" lvl="0" marL="457200" rtl="0" algn="ctr">
              <a:lnSpc>
                <a:spcPct val="150000"/>
              </a:lnSpc>
              <a:spcBef>
                <a:spcPts val="1000"/>
              </a:spcBef>
              <a:spcAft>
                <a:spcPts val="0"/>
              </a:spcAft>
              <a:buSzPts val="1400"/>
              <a:buFont typeface="Avenir"/>
              <a:buChar char="●"/>
              <a:defRPr sz="1400">
                <a:latin typeface="Avenir"/>
                <a:ea typeface="Avenir"/>
                <a:cs typeface="Avenir"/>
                <a:sym typeface="Avenir"/>
              </a:defRPr>
            </a:lvl1pPr>
            <a:lvl2pPr indent="-317500" lvl="1" marL="914400" rtl="0" algn="ctr">
              <a:lnSpc>
                <a:spcPct val="150000"/>
              </a:lnSpc>
              <a:spcBef>
                <a:spcPts val="1600"/>
              </a:spcBef>
              <a:spcAft>
                <a:spcPts val="0"/>
              </a:spcAft>
              <a:buSzPts val="1400"/>
              <a:buChar char="○"/>
              <a:defRPr/>
            </a:lvl2pPr>
            <a:lvl3pPr indent="-317500" lvl="2" marL="1371600" rtl="0" algn="ctr">
              <a:lnSpc>
                <a:spcPct val="150000"/>
              </a:lnSpc>
              <a:spcBef>
                <a:spcPts val="1600"/>
              </a:spcBef>
              <a:spcAft>
                <a:spcPts val="0"/>
              </a:spcAft>
              <a:buSzPts val="1400"/>
              <a:buChar char="■"/>
              <a:defRPr/>
            </a:lvl3pPr>
            <a:lvl4pPr indent="-317500" lvl="3" marL="1828800" rtl="0" algn="ctr">
              <a:lnSpc>
                <a:spcPct val="150000"/>
              </a:lnSpc>
              <a:spcBef>
                <a:spcPts val="1600"/>
              </a:spcBef>
              <a:spcAft>
                <a:spcPts val="0"/>
              </a:spcAft>
              <a:buSzPts val="1400"/>
              <a:buChar char="●"/>
              <a:defRPr/>
            </a:lvl4pPr>
            <a:lvl5pPr indent="-317500" lvl="4" marL="2286000" rtl="0" algn="ctr">
              <a:lnSpc>
                <a:spcPct val="150000"/>
              </a:lnSpc>
              <a:spcBef>
                <a:spcPts val="1600"/>
              </a:spcBef>
              <a:spcAft>
                <a:spcPts val="0"/>
              </a:spcAft>
              <a:buSzPts val="1400"/>
              <a:buChar char="○"/>
              <a:defRPr/>
            </a:lvl5pPr>
            <a:lvl6pPr indent="-317500" lvl="5" marL="2743200" rtl="0" algn="ctr">
              <a:lnSpc>
                <a:spcPct val="150000"/>
              </a:lnSpc>
              <a:spcBef>
                <a:spcPts val="1600"/>
              </a:spcBef>
              <a:spcAft>
                <a:spcPts val="0"/>
              </a:spcAft>
              <a:buSzPts val="1400"/>
              <a:buChar char="■"/>
              <a:defRPr/>
            </a:lvl6pPr>
            <a:lvl7pPr indent="-317500" lvl="6" marL="3200400" rtl="0" algn="ctr">
              <a:lnSpc>
                <a:spcPct val="150000"/>
              </a:lnSpc>
              <a:spcBef>
                <a:spcPts val="1600"/>
              </a:spcBef>
              <a:spcAft>
                <a:spcPts val="0"/>
              </a:spcAft>
              <a:buSzPts val="1400"/>
              <a:buChar char="●"/>
              <a:defRPr/>
            </a:lvl7pPr>
            <a:lvl8pPr indent="-317500" lvl="7" marL="3657600" rtl="0" algn="ctr">
              <a:lnSpc>
                <a:spcPct val="150000"/>
              </a:lnSpc>
              <a:spcBef>
                <a:spcPts val="1600"/>
              </a:spcBef>
              <a:spcAft>
                <a:spcPts val="0"/>
              </a:spcAft>
              <a:buSzPts val="1400"/>
              <a:buChar char="○"/>
              <a:defRPr/>
            </a:lvl8pPr>
            <a:lvl9pPr indent="-317500" lvl="8" marL="4114800" rtl="0" algn="ctr">
              <a:lnSpc>
                <a:spcPct val="150000"/>
              </a:lnSpc>
              <a:spcBef>
                <a:spcPts val="1600"/>
              </a:spcBef>
              <a:spcAft>
                <a:spcPts val="1600"/>
              </a:spcAft>
              <a:buSzPts val="1400"/>
              <a:buChar char="■"/>
              <a:defRPr/>
            </a:lvl9pPr>
          </a:lstStyle>
          <a:p/>
        </p:txBody>
      </p:sp>
      <p:pic>
        <p:nvPicPr>
          <p:cNvPr id="111" name="Google Shape;111;p15"/>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entral Body">
  <p:cSld name="TITLE_AND_BODY_2">
    <p:spTree>
      <p:nvGrpSpPr>
        <p:cNvPr id="112" name="Shape 112"/>
        <p:cNvGrpSpPr/>
        <p:nvPr/>
      </p:nvGrpSpPr>
      <p:grpSpPr>
        <a:xfrm>
          <a:off x="0" y="0"/>
          <a:ext cx="0" cy="0"/>
          <a:chOff x="0" y="0"/>
          <a:chExt cx="0" cy="0"/>
        </a:xfrm>
      </p:grpSpPr>
      <p:sp>
        <p:nvSpPr>
          <p:cNvPr id="113" name="Google Shape;113;p16"/>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16"/>
          <p:cNvSpPr txBox="1"/>
          <p:nvPr>
            <p:ph idx="1" type="body"/>
          </p:nvPr>
        </p:nvSpPr>
        <p:spPr>
          <a:xfrm>
            <a:off x="311700" y="2905727"/>
            <a:ext cx="8520600" cy="1218300"/>
          </a:xfrm>
          <a:prstGeom prst="rect">
            <a:avLst/>
          </a:prstGeom>
        </p:spPr>
        <p:txBody>
          <a:bodyPr anchorCtr="0" anchor="t" bIns="91425" lIns="91425" spcFirstLastPara="1" rIns="91425" wrap="square" tIns="91425">
            <a:noAutofit/>
          </a:bodyPr>
          <a:lstStyle>
            <a:lvl1pPr indent="-342900" lvl="0" marL="457200" rtl="0">
              <a:lnSpc>
                <a:spcPct val="150000"/>
              </a:lnSpc>
              <a:spcBef>
                <a:spcPts val="0"/>
              </a:spcBef>
              <a:spcAft>
                <a:spcPts val="0"/>
              </a:spcAft>
              <a:buClr>
                <a:schemeClr val="accent2"/>
              </a:buClr>
              <a:buSzPts val="1800"/>
              <a:buFont typeface="Avenir"/>
              <a:buChar char="●"/>
              <a:defRPr>
                <a:solidFill>
                  <a:schemeClr val="accent2"/>
                </a:solidFill>
                <a:latin typeface="Avenir"/>
                <a:ea typeface="Avenir"/>
                <a:cs typeface="Avenir"/>
                <a:sym typeface="Aveni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15" name="Google Shape;115;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16"/>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pic>
        <p:nvPicPr>
          <p:cNvPr id="117" name="Google Shape;117;p16"/>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8" name="Shape 118"/>
        <p:cNvGrpSpPr/>
        <p:nvPr/>
      </p:nvGrpSpPr>
      <p:grpSpPr>
        <a:xfrm>
          <a:off x="0" y="0"/>
          <a:ext cx="0" cy="0"/>
          <a:chOff x="0" y="0"/>
          <a:chExt cx="0" cy="0"/>
        </a:xfrm>
      </p:grpSpPr>
      <p:sp>
        <p:nvSpPr>
          <p:cNvPr id="119" name="Google Shape;119;p17"/>
          <p:cNvSpPr txBox="1"/>
          <p:nvPr>
            <p:ph hasCustomPrompt="1" type="title"/>
          </p:nvPr>
        </p:nvSpPr>
        <p:spPr>
          <a:xfrm>
            <a:off x="311700" y="8652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5000"/>
              <a:buFont typeface="Avenir"/>
              <a:buNone/>
              <a:defRPr b="1" sz="5000">
                <a:latin typeface="Avenir"/>
                <a:ea typeface="Avenir"/>
                <a:cs typeface="Avenir"/>
                <a:sym typeface="Avenir"/>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0" name="Google Shape;120;p1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7"/>
          <p:cNvSpPr txBox="1"/>
          <p:nvPr>
            <p:ph hasCustomPrompt="1" idx="2" type="title"/>
          </p:nvPr>
        </p:nvSpPr>
        <p:spPr>
          <a:xfrm>
            <a:off x="313650" y="4218868"/>
            <a:ext cx="8520600" cy="231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666666"/>
              </a:buClr>
              <a:buSzPts val="3000"/>
              <a:buFont typeface="Avenir"/>
              <a:buNone/>
              <a:defRPr sz="3000">
                <a:solidFill>
                  <a:srgbClr val="666666"/>
                </a:solidFill>
                <a:latin typeface="Avenir"/>
                <a:ea typeface="Avenir"/>
                <a:cs typeface="Avenir"/>
                <a:sym typeface="Avenir"/>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 name="Google Shape;122;p17"/>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pic>
        <p:nvPicPr>
          <p:cNvPr id="123" name="Google Shape;123;p17"/>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 name="Shape 124"/>
        <p:cNvGrpSpPr/>
        <p:nvPr/>
      </p:nvGrpSpPr>
      <p:grpSpPr>
        <a:xfrm>
          <a:off x="0" y="0"/>
          <a:ext cx="0" cy="0"/>
          <a:chOff x="0" y="0"/>
          <a:chExt cx="0" cy="0"/>
        </a:xfrm>
      </p:grpSpPr>
      <p:sp>
        <p:nvSpPr>
          <p:cNvPr id="125" name="Google Shape;125;p18"/>
          <p:cNvSpPr txBox="1"/>
          <p:nvPr>
            <p:ph type="title"/>
          </p:nvPr>
        </p:nvSpPr>
        <p:spPr>
          <a:xfrm>
            <a:off x="628650" y="365125"/>
            <a:ext cx="7886700" cy="1325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04F8D"/>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8"/>
          <p:cNvSpPr txBox="1"/>
          <p:nvPr>
            <p:ph idx="1" type="body"/>
          </p:nvPr>
        </p:nvSpPr>
        <p:spPr>
          <a:xfrm>
            <a:off x="628650" y="1825625"/>
            <a:ext cx="7886700" cy="43512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7F7F7F"/>
              </a:buClr>
              <a:buSzPts val="2100"/>
              <a:buChar char="●"/>
              <a:defRPr b="0" i="0">
                <a:solidFill>
                  <a:srgbClr val="7F7F7F"/>
                </a:solidFill>
                <a:latin typeface="Open Sans Light"/>
                <a:ea typeface="Open Sans Light"/>
                <a:cs typeface="Open Sans Light"/>
                <a:sym typeface="Open Sans Light"/>
              </a:defRPr>
            </a:lvl1pPr>
            <a:lvl2pPr indent="-342900" lvl="1" marL="914400" rtl="0" algn="l">
              <a:lnSpc>
                <a:spcPct val="90000"/>
              </a:lnSpc>
              <a:spcBef>
                <a:spcPts val="1600"/>
              </a:spcBef>
              <a:spcAft>
                <a:spcPts val="0"/>
              </a:spcAft>
              <a:buClr>
                <a:srgbClr val="7F7F7F"/>
              </a:buClr>
              <a:buSzPts val="1800"/>
              <a:buChar char="○"/>
              <a:defRPr b="0" i="0">
                <a:solidFill>
                  <a:srgbClr val="7F7F7F"/>
                </a:solidFill>
                <a:latin typeface="Open Sans Light"/>
                <a:ea typeface="Open Sans Light"/>
                <a:cs typeface="Open Sans Light"/>
                <a:sym typeface="Open Sans Light"/>
              </a:defRPr>
            </a:lvl2pPr>
            <a:lvl3pPr indent="-323850" lvl="2" marL="1371600" rtl="0" algn="l">
              <a:lnSpc>
                <a:spcPct val="90000"/>
              </a:lnSpc>
              <a:spcBef>
                <a:spcPts val="1600"/>
              </a:spcBef>
              <a:spcAft>
                <a:spcPts val="0"/>
              </a:spcAft>
              <a:buClr>
                <a:srgbClr val="7F7F7F"/>
              </a:buClr>
              <a:buSzPts val="1500"/>
              <a:buChar char="■"/>
              <a:defRPr b="1" i="0">
                <a:solidFill>
                  <a:srgbClr val="7F7F7F"/>
                </a:solidFill>
                <a:latin typeface="Open Sans ExtraBold"/>
                <a:ea typeface="Open Sans ExtraBold"/>
                <a:cs typeface="Open Sans ExtraBold"/>
                <a:sym typeface="Open Sans ExtraBold"/>
              </a:defRPr>
            </a:lvl3pPr>
            <a:lvl4pPr indent="-317500" lvl="3" marL="1828800" rtl="0" algn="l">
              <a:lnSpc>
                <a:spcPct val="90000"/>
              </a:lnSpc>
              <a:spcBef>
                <a:spcPts val="1600"/>
              </a:spcBef>
              <a:spcAft>
                <a:spcPts val="0"/>
              </a:spcAft>
              <a:buClr>
                <a:srgbClr val="7F7F7F"/>
              </a:buClr>
              <a:buSzPts val="1400"/>
              <a:buChar char="●"/>
              <a:defRPr b="0" i="0">
                <a:solidFill>
                  <a:srgbClr val="7F7F7F"/>
                </a:solidFill>
                <a:latin typeface="Open Sans Light"/>
                <a:ea typeface="Open Sans Light"/>
                <a:cs typeface="Open Sans Light"/>
                <a:sym typeface="Open Sans Light"/>
              </a:defRPr>
            </a:lvl4pPr>
            <a:lvl5pPr indent="-304800" lvl="4" marL="2286000" rtl="0" algn="l">
              <a:lnSpc>
                <a:spcPct val="90000"/>
              </a:lnSpc>
              <a:spcBef>
                <a:spcPts val="1600"/>
              </a:spcBef>
              <a:spcAft>
                <a:spcPts val="0"/>
              </a:spcAft>
              <a:buClr>
                <a:srgbClr val="7F7F7F"/>
              </a:buClr>
              <a:buSzPts val="1200"/>
              <a:buChar char="○"/>
              <a:defRPr b="0" i="0" sz="1200">
                <a:solidFill>
                  <a:srgbClr val="7F7F7F"/>
                </a:solidFill>
                <a:latin typeface="Open Sans Light"/>
                <a:ea typeface="Open Sans Light"/>
                <a:cs typeface="Open Sans Light"/>
                <a:sym typeface="Open Sans Light"/>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27" name="Google Shape;127;p18"/>
          <p:cNvSpPr txBox="1"/>
          <p:nvPr>
            <p:ph idx="10" type="dt"/>
          </p:nvPr>
        </p:nvSpPr>
        <p:spPr>
          <a:xfrm>
            <a:off x="628650" y="6356350"/>
            <a:ext cx="2057400" cy="365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18"/>
          <p:cNvSpPr txBox="1"/>
          <p:nvPr>
            <p:ph idx="11" type="ftr"/>
          </p:nvPr>
        </p:nvSpPr>
        <p:spPr>
          <a:xfrm>
            <a:off x="3028950" y="6356350"/>
            <a:ext cx="3086100" cy="3651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18"/>
          <p:cNvSpPr txBox="1"/>
          <p:nvPr>
            <p:ph idx="12" type="sldNum"/>
          </p:nvPr>
        </p:nvSpPr>
        <p:spPr>
          <a:xfrm>
            <a:off x="6457950" y="6356350"/>
            <a:ext cx="2057400" cy="3651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30" name="Google Shape;130;p18"/>
          <p:cNvCxnSpPr/>
          <p:nvPr/>
        </p:nvCxnSpPr>
        <p:spPr>
          <a:xfrm>
            <a:off x="-59635" y="954723"/>
            <a:ext cx="549600" cy="0"/>
          </a:xfrm>
          <a:prstGeom prst="straightConnector1">
            <a:avLst/>
          </a:prstGeom>
          <a:noFill/>
          <a:ln cap="rnd" cmpd="sng" w="333375">
            <a:solidFill>
              <a:srgbClr val="E03D37"/>
            </a:solidFill>
            <a:prstDash val="solid"/>
            <a:miter lim="800000"/>
            <a:headEnd len="sm" w="sm" type="none"/>
            <a:tailEnd len="sm" w="sm" type="none"/>
          </a:ln>
        </p:spPr>
      </p:cxnSp>
      <p:cxnSp>
        <p:nvCxnSpPr>
          <p:cNvPr id="131" name="Google Shape;131;p18"/>
          <p:cNvCxnSpPr/>
          <p:nvPr/>
        </p:nvCxnSpPr>
        <p:spPr>
          <a:xfrm>
            <a:off x="-76200" y="6176963"/>
            <a:ext cx="8591700" cy="0"/>
          </a:xfrm>
          <a:prstGeom prst="straightConnector1">
            <a:avLst/>
          </a:prstGeom>
          <a:noFill/>
          <a:ln cap="rnd" cmpd="sng" w="57150">
            <a:solidFill>
              <a:srgbClr val="304F8D"/>
            </a:solidFill>
            <a:prstDash val="solid"/>
            <a:miter lim="800000"/>
            <a:headEnd len="sm" w="sm" type="none"/>
            <a:tailEnd len="sm" w="sm" type="none"/>
          </a:ln>
        </p:spPr>
      </p:cxnSp>
      <p:cxnSp>
        <p:nvCxnSpPr>
          <p:cNvPr id="132" name="Google Shape;132;p18"/>
          <p:cNvCxnSpPr/>
          <p:nvPr/>
        </p:nvCxnSpPr>
        <p:spPr>
          <a:xfrm>
            <a:off x="8663940" y="6176963"/>
            <a:ext cx="53400" cy="0"/>
          </a:xfrm>
          <a:prstGeom prst="straightConnector1">
            <a:avLst/>
          </a:prstGeom>
          <a:noFill/>
          <a:ln cap="rnd" cmpd="sng" w="57150">
            <a:solidFill>
              <a:srgbClr val="F8AE00"/>
            </a:solidFill>
            <a:prstDash val="solid"/>
            <a:miter lim="800000"/>
            <a:headEnd len="sm" w="sm" type="none"/>
            <a:tailEnd len="sm" w="sm" type="none"/>
          </a:ln>
        </p:spPr>
      </p:cxnSp>
      <p:sp>
        <p:nvSpPr>
          <p:cNvPr id="133" name="Google Shape;133;p18"/>
          <p:cNvSpPr txBox="1"/>
          <p:nvPr/>
        </p:nvSpPr>
        <p:spPr>
          <a:xfrm>
            <a:off x="7260132" y="6423025"/>
            <a:ext cx="1403700" cy="261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800">
                <a:solidFill>
                  <a:srgbClr val="BFBFBF"/>
                </a:solidFill>
                <a:latin typeface="Open Sans ExtraBold"/>
                <a:ea typeface="Open Sans ExtraBold"/>
                <a:cs typeface="Open Sans ExtraBold"/>
                <a:sym typeface="Open Sans ExtraBold"/>
              </a:rPr>
              <a:t>WWW.STRANDLS.COM</a:t>
            </a:r>
            <a:endParaRPr sz="1100"/>
          </a:p>
        </p:txBody>
      </p:sp>
      <p:pic>
        <p:nvPicPr>
          <p:cNvPr id="134" name="Google Shape;134;p18"/>
          <p:cNvPicPr preferRelativeResize="0"/>
          <p:nvPr/>
        </p:nvPicPr>
        <p:blipFill>
          <a:blip r:embed="rId2">
            <a:alphaModFix/>
          </a:blip>
          <a:stretch>
            <a:fillRect/>
          </a:stretch>
        </p:blipFill>
        <p:spPr>
          <a:xfrm>
            <a:off x="146525" y="6370588"/>
            <a:ext cx="1055575" cy="218775"/>
          </a:xfrm>
          <a:prstGeom prst="rect">
            <a:avLst/>
          </a:prstGeom>
          <a:noFill/>
          <a:ln>
            <a:noFill/>
          </a:ln>
        </p:spPr>
      </p:pic>
      <p:sp>
        <p:nvSpPr>
          <p:cNvPr id="135" name="Google Shape;135;p18"/>
          <p:cNvSpPr txBox="1"/>
          <p:nvPr>
            <p:ph idx="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aptions and Punchline 1 1">
  <p:cSld name="TITLE_ONLY_2_1">
    <p:spTree>
      <p:nvGrpSpPr>
        <p:cNvPr id="136" name="Shape 136"/>
        <p:cNvGrpSpPr/>
        <p:nvPr/>
      </p:nvGrpSpPr>
      <p:grpSpPr>
        <a:xfrm>
          <a:off x="0" y="0"/>
          <a:ext cx="0" cy="0"/>
          <a:chOff x="0" y="0"/>
          <a:chExt cx="0" cy="0"/>
        </a:xfrm>
      </p:grpSpPr>
      <p:sp>
        <p:nvSpPr>
          <p:cNvPr id="137" name="Google Shape;137;p19"/>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9"/>
          <p:cNvSpPr txBox="1"/>
          <p:nvPr/>
        </p:nvSpPr>
        <p:spPr>
          <a:xfrm>
            <a:off x="780450" y="4838800"/>
            <a:ext cx="75831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40" name="Google Shape;140;p19"/>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141" name="Google Shape;141;p19"/>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 name="Google Shape;142;p19"/>
          <p:cNvSpPr txBox="1"/>
          <p:nvPr/>
        </p:nvSpPr>
        <p:spPr>
          <a:xfrm>
            <a:off x="889675" y="18352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43" name="Google Shape;143;p19"/>
          <p:cNvSpPr txBox="1"/>
          <p:nvPr>
            <p:ph idx="3" type="title"/>
          </p:nvPr>
        </p:nvSpPr>
        <p:spPr>
          <a:xfrm>
            <a:off x="580001" y="1835275"/>
            <a:ext cx="1857300" cy="597600"/>
          </a:xfrm>
          <a:prstGeom prst="rect">
            <a:avLst/>
          </a:prstGeom>
          <a:solidFill>
            <a:srgbClr val="FFFFFF"/>
          </a:solidFill>
        </p:spPr>
        <p:txBody>
          <a:bodyPr anchorCtr="0" anchor="b" bIns="91425" lIns="91425" spcFirstLastPara="1" rIns="91425" wrap="square" tIns="91425">
            <a:noAutofit/>
          </a:bodyPr>
          <a:lstStyle>
            <a:lvl1pPr lvl="0" rtl="0">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44" name="Google Shape;144;p19"/>
          <p:cNvSpPr txBox="1"/>
          <p:nvPr>
            <p:ph idx="4" type="title"/>
          </p:nvPr>
        </p:nvSpPr>
        <p:spPr>
          <a:xfrm>
            <a:off x="2638620" y="1835275"/>
            <a:ext cx="1857300" cy="597600"/>
          </a:xfrm>
          <a:prstGeom prst="rect">
            <a:avLst/>
          </a:prstGeom>
          <a:solidFill>
            <a:srgbClr val="FFFFFF"/>
          </a:solidFill>
        </p:spPr>
        <p:txBody>
          <a:bodyPr anchorCtr="0" anchor="b" bIns="91425" lIns="91425" spcFirstLastPara="1" rIns="91425" wrap="square" tIns="91425">
            <a:noAutofit/>
          </a:bodyPr>
          <a:lstStyle>
            <a:lvl1pPr lvl="0" rtl="0">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45" name="Google Shape;145;p19"/>
          <p:cNvSpPr txBox="1"/>
          <p:nvPr>
            <p:ph idx="5" type="title"/>
          </p:nvPr>
        </p:nvSpPr>
        <p:spPr>
          <a:xfrm>
            <a:off x="4697238" y="1835275"/>
            <a:ext cx="1857300" cy="597600"/>
          </a:xfrm>
          <a:prstGeom prst="rect">
            <a:avLst/>
          </a:prstGeom>
          <a:solidFill>
            <a:srgbClr val="FFFFFF"/>
          </a:solidFill>
        </p:spPr>
        <p:txBody>
          <a:bodyPr anchorCtr="0" anchor="b" bIns="91425" lIns="91425" spcFirstLastPara="1" rIns="91425" wrap="square" tIns="91425">
            <a:noAutofit/>
          </a:bodyPr>
          <a:lstStyle>
            <a:lvl1pPr lvl="0" rtl="0">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46" name="Google Shape;146;p19"/>
          <p:cNvSpPr txBox="1"/>
          <p:nvPr>
            <p:ph idx="6" type="title"/>
          </p:nvPr>
        </p:nvSpPr>
        <p:spPr>
          <a:xfrm>
            <a:off x="6755857" y="1835275"/>
            <a:ext cx="1857300" cy="597600"/>
          </a:xfrm>
          <a:prstGeom prst="rect">
            <a:avLst/>
          </a:prstGeom>
          <a:solidFill>
            <a:srgbClr val="FFFFFF"/>
          </a:solidFill>
        </p:spPr>
        <p:txBody>
          <a:bodyPr anchorCtr="0" anchor="b" bIns="91425" lIns="91425" spcFirstLastPara="1" rIns="91425" wrap="square" tIns="91425">
            <a:noAutofit/>
          </a:bodyPr>
          <a:lstStyle>
            <a:lvl1pPr lvl="0" rtl="0">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47" name="Google Shape;147;p19"/>
          <p:cNvSpPr txBox="1"/>
          <p:nvPr/>
        </p:nvSpPr>
        <p:spPr>
          <a:xfrm>
            <a:off x="889675" y="25210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Ubuntu"/>
              <a:ea typeface="Ubuntu"/>
              <a:cs typeface="Ubuntu"/>
              <a:sym typeface="Ubuntu"/>
            </a:endParaRPr>
          </a:p>
        </p:txBody>
      </p:sp>
      <p:sp>
        <p:nvSpPr>
          <p:cNvPr id="148" name="Google Shape;148;p19"/>
          <p:cNvSpPr txBox="1"/>
          <p:nvPr>
            <p:ph idx="7" type="title"/>
          </p:nvPr>
        </p:nvSpPr>
        <p:spPr>
          <a:xfrm>
            <a:off x="580001" y="2521075"/>
            <a:ext cx="1857300" cy="597600"/>
          </a:xfrm>
          <a:prstGeom prst="rect">
            <a:avLst/>
          </a:prstGeom>
          <a:solidFill>
            <a:srgbClr val="FFFFFF"/>
          </a:solidFill>
        </p:spPr>
        <p:txBody>
          <a:bodyPr anchorCtr="0" anchor="t" bIns="91425" lIns="91425" spcFirstLastPara="1" rIns="91425" wrap="square" tIns="91425">
            <a:noAutofit/>
          </a:bodyPr>
          <a:lstStyle>
            <a:lvl1pPr lvl="0" rtl="0">
              <a:lnSpc>
                <a:spcPct val="115000"/>
              </a:lnSpc>
              <a:spcBef>
                <a:spcPts val="0"/>
              </a:spcBef>
              <a:spcAft>
                <a:spcPts val="0"/>
              </a:spcAft>
              <a:buSzPts val="1200"/>
              <a:buFont typeface="Avenir"/>
              <a:buNone/>
              <a:defRPr sz="1200">
                <a:latin typeface="Avenir"/>
                <a:ea typeface="Avenir"/>
                <a:cs typeface="Avenir"/>
                <a:sym typeface="Aveni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49" name="Google Shape;149;p19"/>
          <p:cNvSpPr txBox="1"/>
          <p:nvPr>
            <p:ph idx="8" type="title"/>
          </p:nvPr>
        </p:nvSpPr>
        <p:spPr>
          <a:xfrm>
            <a:off x="2638620" y="2521075"/>
            <a:ext cx="1857300" cy="597600"/>
          </a:xfrm>
          <a:prstGeom prst="rect">
            <a:avLst/>
          </a:prstGeom>
          <a:solidFill>
            <a:srgbClr val="FFFFFF"/>
          </a:solidFill>
        </p:spPr>
        <p:txBody>
          <a:bodyPr anchorCtr="0" anchor="t" bIns="91425" lIns="91425" spcFirstLastPara="1" rIns="91425" wrap="square" tIns="91425">
            <a:noAutofit/>
          </a:bodyPr>
          <a:lstStyle>
            <a:lvl1pPr lvl="0" rtl="0">
              <a:lnSpc>
                <a:spcPct val="115000"/>
              </a:lnSpc>
              <a:spcBef>
                <a:spcPts val="0"/>
              </a:spcBef>
              <a:spcAft>
                <a:spcPts val="0"/>
              </a:spcAft>
              <a:buSzPts val="1200"/>
              <a:buFont typeface="Avenir"/>
              <a:buNone/>
              <a:defRPr sz="1200">
                <a:latin typeface="Avenir"/>
                <a:ea typeface="Avenir"/>
                <a:cs typeface="Avenir"/>
                <a:sym typeface="Aveni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50" name="Google Shape;150;p19"/>
          <p:cNvSpPr txBox="1"/>
          <p:nvPr>
            <p:ph idx="9" type="title"/>
          </p:nvPr>
        </p:nvSpPr>
        <p:spPr>
          <a:xfrm>
            <a:off x="4697238" y="2521075"/>
            <a:ext cx="1857300" cy="597600"/>
          </a:xfrm>
          <a:prstGeom prst="rect">
            <a:avLst/>
          </a:prstGeom>
          <a:solidFill>
            <a:srgbClr val="FFFFFF"/>
          </a:solidFill>
        </p:spPr>
        <p:txBody>
          <a:bodyPr anchorCtr="0" anchor="t" bIns="91425" lIns="91425" spcFirstLastPara="1" rIns="91425" wrap="square" tIns="91425">
            <a:noAutofit/>
          </a:bodyPr>
          <a:lstStyle>
            <a:lvl1pPr lvl="0" rtl="0">
              <a:lnSpc>
                <a:spcPct val="115000"/>
              </a:lnSpc>
              <a:spcBef>
                <a:spcPts val="0"/>
              </a:spcBef>
              <a:spcAft>
                <a:spcPts val="0"/>
              </a:spcAft>
              <a:buSzPts val="1200"/>
              <a:buFont typeface="Avenir"/>
              <a:buNone/>
              <a:defRPr sz="1200">
                <a:latin typeface="Avenir"/>
                <a:ea typeface="Avenir"/>
                <a:cs typeface="Avenir"/>
                <a:sym typeface="Aveni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51" name="Google Shape;151;p19"/>
          <p:cNvSpPr txBox="1"/>
          <p:nvPr>
            <p:ph idx="13" type="title"/>
          </p:nvPr>
        </p:nvSpPr>
        <p:spPr>
          <a:xfrm>
            <a:off x="6755857" y="2521075"/>
            <a:ext cx="1857300" cy="597600"/>
          </a:xfrm>
          <a:prstGeom prst="rect">
            <a:avLst/>
          </a:prstGeom>
          <a:solidFill>
            <a:srgbClr val="FFFFFF"/>
          </a:solidFill>
        </p:spPr>
        <p:txBody>
          <a:bodyPr anchorCtr="0" anchor="t" bIns="91425" lIns="91425" spcFirstLastPara="1" rIns="91425" wrap="square" tIns="91425">
            <a:noAutofit/>
          </a:bodyPr>
          <a:lstStyle>
            <a:lvl1pPr lvl="0" rtl="0">
              <a:lnSpc>
                <a:spcPct val="115000"/>
              </a:lnSpc>
              <a:spcBef>
                <a:spcPts val="0"/>
              </a:spcBef>
              <a:spcAft>
                <a:spcPts val="0"/>
              </a:spcAft>
              <a:buSzPts val="1200"/>
              <a:buFont typeface="Avenir"/>
              <a:buNone/>
              <a:defRPr sz="1200">
                <a:latin typeface="Avenir"/>
                <a:ea typeface="Avenir"/>
                <a:cs typeface="Avenir"/>
                <a:sym typeface="Aveni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pic>
        <p:nvPicPr>
          <p:cNvPr id="152" name="Google Shape;152;p19"/>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images, Captions and Punchline 1">
  <p:cSld name="TITLE_ONLY_2_2">
    <p:spTree>
      <p:nvGrpSpPr>
        <p:cNvPr id="153" name="Shape 153"/>
        <p:cNvGrpSpPr/>
        <p:nvPr/>
      </p:nvGrpSpPr>
      <p:grpSpPr>
        <a:xfrm>
          <a:off x="0" y="0"/>
          <a:ext cx="0" cy="0"/>
          <a:chOff x="0" y="0"/>
          <a:chExt cx="0" cy="0"/>
        </a:xfrm>
      </p:grpSpPr>
      <p:sp>
        <p:nvSpPr>
          <p:cNvPr id="154" name="Google Shape;154;p20"/>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2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20"/>
          <p:cNvSpPr txBox="1"/>
          <p:nvPr/>
        </p:nvSpPr>
        <p:spPr>
          <a:xfrm>
            <a:off x="780450" y="4838800"/>
            <a:ext cx="75831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57" name="Google Shape;157;p20"/>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158" name="Google Shape;158;p20"/>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20"/>
          <p:cNvSpPr txBox="1"/>
          <p:nvPr/>
        </p:nvSpPr>
        <p:spPr>
          <a:xfrm>
            <a:off x="889675" y="32830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60" name="Google Shape;160;p20"/>
          <p:cNvSpPr txBox="1"/>
          <p:nvPr>
            <p:ph idx="3" type="title"/>
          </p:nvPr>
        </p:nvSpPr>
        <p:spPr>
          <a:xfrm>
            <a:off x="580001"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61" name="Google Shape;161;p20"/>
          <p:cNvSpPr txBox="1"/>
          <p:nvPr>
            <p:ph idx="4" type="title"/>
          </p:nvPr>
        </p:nvSpPr>
        <p:spPr>
          <a:xfrm>
            <a:off x="2638620"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62" name="Google Shape;162;p20"/>
          <p:cNvSpPr txBox="1"/>
          <p:nvPr>
            <p:ph idx="5" type="title"/>
          </p:nvPr>
        </p:nvSpPr>
        <p:spPr>
          <a:xfrm>
            <a:off x="4697238"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63" name="Google Shape;163;p20"/>
          <p:cNvSpPr txBox="1"/>
          <p:nvPr>
            <p:ph idx="6" type="title"/>
          </p:nvPr>
        </p:nvSpPr>
        <p:spPr>
          <a:xfrm>
            <a:off x="6755857"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64" name="Google Shape;164;p20"/>
          <p:cNvSpPr txBox="1"/>
          <p:nvPr/>
        </p:nvSpPr>
        <p:spPr>
          <a:xfrm>
            <a:off x="889675" y="39688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Ubuntu"/>
              <a:ea typeface="Ubuntu"/>
              <a:cs typeface="Ubuntu"/>
              <a:sym typeface="Ubuntu"/>
            </a:endParaRPr>
          </a:p>
        </p:txBody>
      </p:sp>
      <p:sp>
        <p:nvSpPr>
          <p:cNvPr id="165" name="Google Shape;165;p20"/>
          <p:cNvSpPr txBox="1"/>
          <p:nvPr>
            <p:ph idx="7" type="title"/>
          </p:nvPr>
        </p:nvSpPr>
        <p:spPr>
          <a:xfrm>
            <a:off x="580001"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166" name="Google Shape;166;p20"/>
          <p:cNvSpPr txBox="1"/>
          <p:nvPr>
            <p:ph idx="8" type="title"/>
          </p:nvPr>
        </p:nvSpPr>
        <p:spPr>
          <a:xfrm>
            <a:off x="2638620"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167" name="Google Shape;167;p20"/>
          <p:cNvSpPr txBox="1"/>
          <p:nvPr>
            <p:ph idx="9" type="title"/>
          </p:nvPr>
        </p:nvSpPr>
        <p:spPr>
          <a:xfrm>
            <a:off x="4697238"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168" name="Google Shape;168;p20"/>
          <p:cNvSpPr txBox="1"/>
          <p:nvPr>
            <p:ph idx="13" type="title"/>
          </p:nvPr>
        </p:nvSpPr>
        <p:spPr>
          <a:xfrm>
            <a:off x="6755857"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pic>
        <p:nvPicPr>
          <p:cNvPr id="169" name="Google Shape;169;p20"/>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2">
            <a:alphaModFix/>
          </a:blip>
          <a:stretch>
            <a:fillRect/>
          </a:stretch>
        </p:blipFill>
        <p:spPr>
          <a:xfrm>
            <a:off x="6435322" y="119175"/>
            <a:ext cx="2531878" cy="524700"/>
          </a:xfrm>
          <a:prstGeom prst="rect">
            <a:avLst/>
          </a:prstGeom>
          <a:noFill/>
          <a:ln>
            <a:noFill/>
          </a:ln>
        </p:spPr>
      </p:pic>
      <p:sp>
        <p:nvSpPr>
          <p:cNvPr id="20" name="Google Shape;20;p3"/>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images, Captions and Punchline 1 1">
  <p:cSld name="TITLE_ONLY_2_3">
    <p:spTree>
      <p:nvGrpSpPr>
        <p:cNvPr id="170" name="Shape 170"/>
        <p:cNvGrpSpPr/>
        <p:nvPr/>
      </p:nvGrpSpPr>
      <p:grpSpPr>
        <a:xfrm>
          <a:off x="0" y="0"/>
          <a:ext cx="0" cy="0"/>
          <a:chOff x="0" y="0"/>
          <a:chExt cx="0" cy="0"/>
        </a:xfrm>
      </p:grpSpPr>
      <p:sp>
        <p:nvSpPr>
          <p:cNvPr id="171" name="Google Shape;171;p21"/>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2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1"/>
          <p:cNvSpPr txBox="1"/>
          <p:nvPr/>
        </p:nvSpPr>
        <p:spPr>
          <a:xfrm>
            <a:off x="780450" y="4838800"/>
            <a:ext cx="75831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74" name="Google Shape;174;p21"/>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175" name="Google Shape;175;p21"/>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21"/>
          <p:cNvSpPr txBox="1"/>
          <p:nvPr/>
        </p:nvSpPr>
        <p:spPr>
          <a:xfrm>
            <a:off x="889675" y="32830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77" name="Google Shape;177;p21"/>
          <p:cNvSpPr txBox="1"/>
          <p:nvPr>
            <p:ph idx="3" type="title"/>
          </p:nvPr>
        </p:nvSpPr>
        <p:spPr>
          <a:xfrm>
            <a:off x="580001"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78" name="Google Shape;178;p21"/>
          <p:cNvSpPr txBox="1"/>
          <p:nvPr>
            <p:ph idx="4" type="title"/>
          </p:nvPr>
        </p:nvSpPr>
        <p:spPr>
          <a:xfrm>
            <a:off x="2638620"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79" name="Google Shape;179;p21"/>
          <p:cNvSpPr txBox="1"/>
          <p:nvPr>
            <p:ph idx="5" type="title"/>
          </p:nvPr>
        </p:nvSpPr>
        <p:spPr>
          <a:xfrm>
            <a:off x="4697238"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80" name="Google Shape;180;p21"/>
          <p:cNvSpPr txBox="1"/>
          <p:nvPr>
            <p:ph idx="6" type="title"/>
          </p:nvPr>
        </p:nvSpPr>
        <p:spPr>
          <a:xfrm>
            <a:off x="6755857"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81" name="Google Shape;181;p21"/>
          <p:cNvSpPr txBox="1"/>
          <p:nvPr/>
        </p:nvSpPr>
        <p:spPr>
          <a:xfrm>
            <a:off x="889675" y="39688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Ubuntu"/>
              <a:ea typeface="Ubuntu"/>
              <a:cs typeface="Ubuntu"/>
              <a:sym typeface="Ubuntu"/>
            </a:endParaRPr>
          </a:p>
        </p:txBody>
      </p:sp>
      <p:sp>
        <p:nvSpPr>
          <p:cNvPr id="182" name="Google Shape;182;p21"/>
          <p:cNvSpPr txBox="1"/>
          <p:nvPr>
            <p:ph idx="7" type="title"/>
          </p:nvPr>
        </p:nvSpPr>
        <p:spPr>
          <a:xfrm>
            <a:off x="580001"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183" name="Google Shape;183;p21"/>
          <p:cNvSpPr txBox="1"/>
          <p:nvPr>
            <p:ph idx="8" type="title"/>
          </p:nvPr>
        </p:nvSpPr>
        <p:spPr>
          <a:xfrm>
            <a:off x="2638620"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184" name="Google Shape;184;p21"/>
          <p:cNvSpPr txBox="1"/>
          <p:nvPr>
            <p:ph idx="9" type="title"/>
          </p:nvPr>
        </p:nvSpPr>
        <p:spPr>
          <a:xfrm>
            <a:off x="4697238"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185" name="Google Shape;185;p21"/>
          <p:cNvSpPr txBox="1"/>
          <p:nvPr>
            <p:ph idx="13" type="title"/>
          </p:nvPr>
        </p:nvSpPr>
        <p:spPr>
          <a:xfrm>
            <a:off x="6755857"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pic>
        <p:nvPicPr>
          <p:cNvPr id="186" name="Google Shape;186;p21"/>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aptions and Punchline 1 1 1">
  <p:cSld name="TITLE_ONLY_2_1_1">
    <p:spTree>
      <p:nvGrpSpPr>
        <p:cNvPr id="187" name="Shape 187"/>
        <p:cNvGrpSpPr/>
        <p:nvPr/>
      </p:nvGrpSpPr>
      <p:grpSpPr>
        <a:xfrm>
          <a:off x="0" y="0"/>
          <a:ext cx="0" cy="0"/>
          <a:chOff x="0" y="0"/>
          <a:chExt cx="0" cy="0"/>
        </a:xfrm>
      </p:grpSpPr>
      <p:sp>
        <p:nvSpPr>
          <p:cNvPr id="188" name="Google Shape;188;p22"/>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2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22"/>
          <p:cNvSpPr txBox="1"/>
          <p:nvPr/>
        </p:nvSpPr>
        <p:spPr>
          <a:xfrm>
            <a:off x="780450" y="4838800"/>
            <a:ext cx="75831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91" name="Google Shape;191;p22"/>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192" name="Google Shape;192;p22"/>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 name="Google Shape;193;p22"/>
          <p:cNvSpPr txBox="1"/>
          <p:nvPr/>
        </p:nvSpPr>
        <p:spPr>
          <a:xfrm>
            <a:off x="889675" y="18352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194" name="Google Shape;194;p22"/>
          <p:cNvSpPr txBox="1"/>
          <p:nvPr>
            <p:ph idx="3" type="title"/>
          </p:nvPr>
        </p:nvSpPr>
        <p:spPr>
          <a:xfrm>
            <a:off x="580000" y="1759075"/>
            <a:ext cx="2337600" cy="597600"/>
          </a:xfrm>
          <a:prstGeom prst="rect">
            <a:avLst/>
          </a:prstGeom>
          <a:solidFill>
            <a:srgbClr val="FFFFFF"/>
          </a:solidFill>
        </p:spPr>
        <p:txBody>
          <a:bodyPr anchorCtr="0" anchor="b" bIns="91425" lIns="91425" spcFirstLastPara="1" rIns="91425" wrap="square" tIns="91425">
            <a:noAutofit/>
          </a:bodyPr>
          <a:lstStyle>
            <a:lvl1pPr lvl="0" rtl="0">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95" name="Google Shape;195;p22"/>
          <p:cNvSpPr txBox="1"/>
          <p:nvPr/>
        </p:nvSpPr>
        <p:spPr>
          <a:xfrm>
            <a:off x="889675" y="25210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Ubuntu"/>
              <a:ea typeface="Ubuntu"/>
              <a:cs typeface="Ubuntu"/>
              <a:sym typeface="Ubuntu"/>
            </a:endParaRPr>
          </a:p>
        </p:txBody>
      </p:sp>
      <p:sp>
        <p:nvSpPr>
          <p:cNvPr id="196" name="Google Shape;196;p22"/>
          <p:cNvSpPr txBox="1"/>
          <p:nvPr>
            <p:ph idx="4" type="title"/>
          </p:nvPr>
        </p:nvSpPr>
        <p:spPr>
          <a:xfrm>
            <a:off x="580000" y="2521075"/>
            <a:ext cx="2337600" cy="597600"/>
          </a:xfrm>
          <a:prstGeom prst="rect">
            <a:avLst/>
          </a:prstGeom>
          <a:solidFill>
            <a:srgbClr val="FFFFFF"/>
          </a:solidFill>
        </p:spPr>
        <p:txBody>
          <a:bodyPr anchorCtr="0" anchor="t" bIns="91425" lIns="91425" spcFirstLastPara="1" rIns="91425" wrap="square" tIns="91425">
            <a:noAutofit/>
          </a:bodyPr>
          <a:lstStyle>
            <a:lvl1pPr lvl="0" rtl="0">
              <a:lnSpc>
                <a:spcPct val="115000"/>
              </a:lnSpc>
              <a:spcBef>
                <a:spcPts val="0"/>
              </a:spcBef>
              <a:spcAft>
                <a:spcPts val="0"/>
              </a:spcAft>
              <a:buSzPts val="1200"/>
              <a:buFont typeface="Avenir"/>
              <a:buNone/>
              <a:defRPr sz="1200">
                <a:latin typeface="Avenir"/>
                <a:ea typeface="Avenir"/>
                <a:cs typeface="Avenir"/>
                <a:sym typeface="Aveni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97" name="Google Shape;197;p22"/>
          <p:cNvSpPr txBox="1"/>
          <p:nvPr>
            <p:ph idx="5" type="title"/>
          </p:nvPr>
        </p:nvSpPr>
        <p:spPr>
          <a:xfrm>
            <a:off x="3323200" y="1759075"/>
            <a:ext cx="2337600" cy="597600"/>
          </a:xfrm>
          <a:prstGeom prst="rect">
            <a:avLst/>
          </a:prstGeom>
          <a:solidFill>
            <a:srgbClr val="FFFFFF"/>
          </a:solidFill>
        </p:spPr>
        <p:txBody>
          <a:bodyPr anchorCtr="0" anchor="b" bIns="91425" lIns="91425" spcFirstLastPara="1" rIns="91425" wrap="square" tIns="91425">
            <a:noAutofit/>
          </a:bodyPr>
          <a:lstStyle>
            <a:lvl1pPr lvl="0" rtl="0">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198" name="Google Shape;198;p22"/>
          <p:cNvSpPr txBox="1"/>
          <p:nvPr>
            <p:ph idx="6" type="title"/>
          </p:nvPr>
        </p:nvSpPr>
        <p:spPr>
          <a:xfrm>
            <a:off x="3323200" y="2521075"/>
            <a:ext cx="2337600" cy="597600"/>
          </a:xfrm>
          <a:prstGeom prst="rect">
            <a:avLst/>
          </a:prstGeom>
          <a:solidFill>
            <a:srgbClr val="FFFFFF"/>
          </a:solidFill>
        </p:spPr>
        <p:txBody>
          <a:bodyPr anchorCtr="0" anchor="t" bIns="91425" lIns="91425" spcFirstLastPara="1" rIns="91425" wrap="square" tIns="91425">
            <a:noAutofit/>
          </a:bodyPr>
          <a:lstStyle>
            <a:lvl1pPr lvl="0" rtl="0">
              <a:lnSpc>
                <a:spcPct val="115000"/>
              </a:lnSpc>
              <a:spcBef>
                <a:spcPts val="0"/>
              </a:spcBef>
              <a:spcAft>
                <a:spcPts val="0"/>
              </a:spcAft>
              <a:buSzPts val="1200"/>
              <a:buFont typeface="Avenir"/>
              <a:buNone/>
              <a:defRPr sz="1200">
                <a:latin typeface="Avenir"/>
                <a:ea typeface="Avenir"/>
                <a:cs typeface="Avenir"/>
                <a:sym typeface="Aveni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99" name="Google Shape;199;p22"/>
          <p:cNvSpPr txBox="1"/>
          <p:nvPr>
            <p:ph idx="7" type="title"/>
          </p:nvPr>
        </p:nvSpPr>
        <p:spPr>
          <a:xfrm>
            <a:off x="6142600" y="1759075"/>
            <a:ext cx="2337600" cy="597600"/>
          </a:xfrm>
          <a:prstGeom prst="rect">
            <a:avLst/>
          </a:prstGeom>
          <a:solidFill>
            <a:srgbClr val="FFFFFF"/>
          </a:solidFill>
        </p:spPr>
        <p:txBody>
          <a:bodyPr anchorCtr="0" anchor="b" bIns="91425" lIns="91425" spcFirstLastPara="1" rIns="91425" wrap="square" tIns="91425">
            <a:noAutofit/>
          </a:bodyPr>
          <a:lstStyle>
            <a:lvl1pPr lvl="0" rtl="0">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200" name="Google Shape;200;p22"/>
          <p:cNvSpPr txBox="1"/>
          <p:nvPr>
            <p:ph idx="8" type="title"/>
          </p:nvPr>
        </p:nvSpPr>
        <p:spPr>
          <a:xfrm>
            <a:off x="6142600" y="2521075"/>
            <a:ext cx="2337600" cy="597600"/>
          </a:xfrm>
          <a:prstGeom prst="rect">
            <a:avLst/>
          </a:prstGeom>
          <a:solidFill>
            <a:srgbClr val="FFFFFF"/>
          </a:solidFill>
        </p:spPr>
        <p:txBody>
          <a:bodyPr anchorCtr="0" anchor="t" bIns="91425" lIns="91425" spcFirstLastPara="1" rIns="91425" wrap="square" tIns="91425">
            <a:noAutofit/>
          </a:bodyPr>
          <a:lstStyle>
            <a:lvl1pPr lvl="0" rtl="0">
              <a:lnSpc>
                <a:spcPct val="115000"/>
              </a:lnSpc>
              <a:spcBef>
                <a:spcPts val="0"/>
              </a:spcBef>
              <a:spcAft>
                <a:spcPts val="0"/>
              </a:spcAft>
              <a:buSzPts val="1200"/>
              <a:buFont typeface="Avenir"/>
              <a:buNone/>
              <a:defRPr sz="1200">
                <a:latin typeface="Avenir"/>
                <a:ea typeface="Avenir"/>
                <a:cs typeface="Avenir"/>
                <a:sym typeface="Aveni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pic>
        <p:nvPicPr>
          <p:cNvPr id="201" name="Google Shape;201;p22"/>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Recos">
  <p:cSld name="TITLE_ONLY_2_1_1_1">
    <p:spTree>
      <p:nvGrpSpPr>
        <p:cNvPr id="202" name="Shape 202"/>
        <p:cNvGrpSpPr/>
        <p:nvPr/>
      </p:nvGrpSpPr>
      <p:grpSpPr>
        <a:xfrm>
          <a:off x="0" y="0"/>
          <a:ext cx="0" cy="0"/>
          <a:chOff x="0" y="0"/>
          <a:chExt cx="0" cy="0"/>
        </a:xfrm>
      </p:grpSpPr>
      <p:sp>
        <p:nvSpPr>
          <p:cNvPr id="203" name="Google Shape;203;p23"/>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 name="Google Shape;204;p2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23"/>
          <p:cNvSpPr txBox="1"/>
          <p:nvPr/>
        </p:nvSpPr>
        <p:spPr>
          <a:xfrm>
            <a:off x="780450" y="4838800"/>
            <a:ext cx="75831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206" name="Google Shape;206;p23"/>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207" name="Google Shape;207;p23"/>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23"/>
          <p:cNvSpPr txBox="1"/>
          <p:nvPr>
            <p:ph idx="3" type="title"/>
          </p:nvPr>
        </p:nvSpPr>
        <p:spPr>
          <a:xfrm>
            <a:off x="503800" y="2173575"/>
            <a:ext cx="3943200" cy="597600"/>
          </a:xfrm>
          <a:prstGeom prst="rect">
            <a:avLst/>
          </a:prstGeom>
          <a:solidFill>
            <a:srgbClr val="FFFFFF"/>
          </a:solidFill>
        </p:spPr>
        <p:txBody>
          <a:bodyPr anchorCtr="0" anchor="b" bIns="91425" lIns="91425" spcFirstLastPara="1" rIns="91425" wrap="square" tIns="91425">
            <a:noAutofit/>
          </a:bodyPr>
          <a:lstStyle>
            <a:lvl1pPr lvl="0" rtl="0">
              <a:lnSpc>
                <a:spcPct val="115000"/>
              </a:lnSpc>
              <a:spcBef>
                <a:spcPts val="0"/>
              </a:spcBef>
              <a:spcAft>
                <a:spcPts val="0"/>
              </a:spcAft>
              <a:buSzPts val="1300"/>
              <a:buFont typeface="Avenir"/>
              <a:buNone/>
              <a:defRPr sz="13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209" name="Google Shape;209;p23"/>
          <p:cNvSpPr txBox="1"/>
          <p:nvPr>
            <p:ph idx="4" type="title"/>
          </p:nvPr>
        </p:nvSpPr>
        <p:spPr>
          <a:xfrm>
            <a:off x="503800" y="2673475"/>
            <a:ext cx="2337600" cy="597600"/>
          </a:xfrm>
          <a:prstGeom prst="rect">
            <a:avLst/>
          </a:prstGeom>
          <a:solidFill>
            <a:srgbClr val="FFFFFF"/>
          </a:solidFill>
        </p:spPr>
        <p:txBody>
          <a:bodyPr anchorCtr="0" anchor="t" bIns="91425" lIns="91425" spcFirstLastPara="1" rIns="91425" wrap="square" tIns="91425">
            <a:noAutofit/>
          </a:bodyPr>
          <a:lstStyle>
            <a:lvl1pPr lvl="0" rtl="0">
              <a:lnSpc>
                <a:spcPct val="115000"/>
              </a:lnSpc>
              <a:spcBef>
                <a:spcPts val="0"/>
              </a:spcBef>
              <a:spcAft>
                <a:spcPts val="0"/>
              </a:spcAft>
              <a:buSzPts val="1200"/>
              <a:buFont typeface="Avenir"/>
              <a:buNone/>
              <a:defRPr b="1" sz="1200">
                <a:latin typeface="Avenir"/>
                <a:ea typeface="Avenir"/>
                <a:cs typeface="Avenir"/>
                <a:sym typeface="Aveni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210" name="Google Shape;210;p23"/>
          <p:cNvSpPr txBox="1"/>
          <p:nvPr>
            <p:ph idx="5" type="title"/>
          </p:nvPr>
        </p:nvSpPr>
        <p:spPr>
          <a:xfrm>
            <a:off x="503800" y="3978075"/>
            <a:ext cx="3943200" cy="597600"/>
          </a:xfrm>
          <a:prstGeom prst="rect">
            <a:avLst/>
          </a:prstGeom>
          <a:solidFill>
            <a:srgbClr val="FFFFFF"/>
          </a:solidFill>
        </p:spPr>
        <p:txBody>
          <a:bodyPr anchorCtr="0" anchor="b" bIns="91425" lIns="91425" spcFirstLastPara="1" rIns="91425" wrap="square" tIns="91425">
            <a:noAutofit/>
          </a:bodyPr>
          <a:lstStyle>
            <a:lvl1pPr lvl="0" rtl="0">
              <a:lnSpc>
                <a:spcPct val="115000"/>
              </a:lnSpc>
              <a:spcBef>
                <a:spcPts val="0"/>
              </a:spcBef>
              <a:spcAft>
                <a:spcPts val="0"/>
              </a:spcAft>
              <a:buSzPts val="1300"/>
              <a:buFont typeface="Avenir"/>
              <a:buNone/>
              <a:defRPr sz="13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211" name="Google Shape;211;p23"/>
          <p:cNvSpPr txBox="1"/>
          <p:nvPr>
            <p:ph idx="6" type="title"/>
          </p:nvPr>
        </p:nvSpPr>
        <p:spPr>
          <a:xfrm>
            <a:off x="503800" y="4502275"/>
            <a:ext cx="2337600" cy="597600"/>
          </a:xfrm>
          <a:prstGeom prst="rect">
            <a:avLst/>
          </a:prstGeom>
          <a:solidFill>
            <a:srgbClr val="FFFFFF"/>
          </a:solidFill>
        </p:spPr>
        <p:txBody>
          <a:bodyPr anchorCtr="0" anchor="t" bIns="91425" lIns="91425" spcFirstLastPara="1" rIns="91425" wrap="square" tIns="91425">
            <a:noAutofit/>
          </a:bodyPr>
          <a:lstStyle>
            <a:lvl1pPr lvl="0" rtl="0">
              <a:lnSpc>
                <a:spcPct val="115000"/>
              </a:lnSpc>
              <a:spcBef>
                <a:spcPts val="0"/>
              </a:spcBef>
              <a:spcAft>
                <a:spcPts val="0"/>
              </a:spcAft>
              <a:buSzPts val="1200"/>
              <a:buFont typeface="Avenir"/>
              <a:buNone/>
              <a:defRPr b="1" sz="1200">
                <a:latin typeface="Avenir"/>
                <a:ea typeface="Avenir"/>
                <a:cs typeface="Avenir"/>
                <a:sym typeface="Aveni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pic>
        <p:nvPicPr>
          <p:cNvPr id="212" name="Google Shape;212;p23"/>
          <p:cNvPicPr preferRelativeResize="0"/>
          <p:nvPr/>
        </p:nvPicPr>
        <p:blipFill>
          <a:blip r:embed="rId2">
            <a:alphaModFix/>
          </a:blip>
          <a:stretch>
            <a:fillRect/>
          </a:stretch>
        </p:blipFill>
        <p:spPr>
          <a:xfrm>
            <a:off x="146525" y="6370588"/>
            <a:ext cx="1055575" cy="218775"/>
          </a:xfrm>
          <a:prstGeom prst="rect">
            <a:avLst/>
          </a:prstGeom>
          <a:noFill/>
          <a:ln>
            <a:noFill/>
          </a:ln>
        </p:spPr>
      </p:pic>
      <p:sp>
        <p:nvSpPr>
          <p:cNvPr id="213" name="Google Shape;213;p23"/>
          <p:cNvSpPr txBox="1"/>
          <p:nvPr>
            <p:ph idx="7" type="title"/>
          </p:nvPr>
        </p:nvSpPr>
        <p:spPr>
          <a:xfrm>
            <a:off x="4999600" y="2173575"/>
            <a:ext cx="3631800" cy="597600"/>
          </a:xfrm>
          <a:prstGeom prst="rect">
            <a:avLst/>
          </a:prstGeom>
          <a:solidFill>
            <a:srgbClr val="FFFFFF"/>
          </a:solidFill>
        </p:spPr>
        <p:txBody>
          <a:bodyPr anchorCtr="0" anchor="b" bIns="91425" lIns="91425" spcFirstLastPara="1" rIns="91425" wrap="square" tIns="91425">
            <a:noAutofit/>
          </a:bodyPr>
          <a:lstStyle>
            <a:lvl1pPr lvl="0" rtl="0">
              <a:lnSpc>
                <a:spcPct val="115000"/>
              </a:lnSpc>
              <a:spcBef>
                <a:spcPts val="0"/>
              </a:spcBef>
              <a:spcAft>
                <a:spcPts val="0"/>
              </a:spcAft>
              <a:buSzPts val="1300"/>
              <a:buFont typeface="Avenir"/>
              <a:buNone/>
              <a:defRPr sz="1300">
                <a:latin typeface="Avenir"/>
                <a:ea typeface="Avenir"/>
                <a:cs typeface="Avenir"/>
                <a:sym typeface="Avenir"/>
              </a:defRPr>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214" name="Google Shape;214;p23"/>
          <p:cNvSpPr txBox="1"/>
          <p:nvPr>
            <p:ph idx="8" type="title"/>
          </p:nvPr>
        </p:nvSpPr>
        <p:spPr>
          <a:xfrm>
            <a:off x="4999600" y="3978075"/>
            <a:ext cx="3631800" cy="597600"/>
          </a:xfrm>
          <a:prstGeom prst="rect">
            <a:avLst/>
          </a:prstGeom>
          <a:solidFill>
            <a:srgbClr val="FFFFFF"/>
          </a:solidFill>
        </p:spPr>
        <p:txBody>
          <a:bodyPr anchorCtr="0" anchor="b" bIns="91425" lIns="91425" spcFirstLastPara="1" rIns="91425" wrap="square" tIns="91425">
            <a:noAutofit/>
          </a:bodyPr>
          <a:lstStyle>
            <a:lvl1pPr lvl="0" rtl="0">
              <a:lnSpc>
                <a:spcPct val="115000"/>
              </a:lnSpc>
              <a:spcBef>
                <a:spcPts val="0"/>
              </a:spcBef>
              <a:spcAft>
                <a:spcPts val="0"/>
              </a:spcAft>
              <a:buSzPts val="1300"/>
              <a:buFont typeface="Avenir"/>
              <a:buNone/>
              <a:defRPr sz="1300">
                <a:latin typeface="Avenir"/>
                <a:ea typeface="Avenir"/>
                <a:cs typeface="Avenir"/>
                <a:sym typeface="Avenir"/>
              </a:defRPr>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215" name="Google Shape;215;p23"/>
          <p:cNvSpPr txBox="1"/>
          <p:nvPr>
            <p:ph idx="9" type="title"/>
          </p:nvPr>
        </p:nvSpPr>
        <p:spPr>
          <a:xfrm>
            <a:off x="4999600" y="4502275"/>
            <a:ext cx="2337600" cy="597600"/>
          </a:xfrm>
          <a:prstGeom prst="rect">
            <a:avLst/>
          </a:prstGeom>
          <a:solidFill>
            <a:srgbClr val="FFFFFF"/>
          </a:solidFill>
        </p:spPr>
        <p:txBody>
          <a:bodyPr anchorCtr="0" anchor="t" bIns="91425" lIns="91425" spcFirstLastPara="1" rIns="91425" wrap="square" tIns="91425">
            <a:noAutofit/>
          </a:bodyPr>
          <a:lstStyle>
            <a:lvl1pPr lvl="0" rtl="0">
              <a:lnSpc>
                <a:spcPct val="115000"/>
              </a:lnSpc>
              <a:spcBef>
                <a:spcPts val="0"/>
              </a:spcBef>
              <a:spcAft>
                <a:spcPts val="0"/>
              </a:spcAft>
              <a:buSzPts val="1200"/>
              <a:buFont typeface="Avenir"/>
              <a:buNone/>
              <a:defRPr b="1" sz="1200">
                <a:latin typeface="Avenir"/>
                <a:ea typeface="Avenir"/>
                <a:cs typeface="Avenir"/>
                <a:sym typeface="Aveni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216" name="Google Shape;216;p23"/>
          <p:cNvSpPr txBox="1"/>
          <p:nvPr>
            <p:ph idx="13" type="title"/>
          </p:nvPr>
        </p:nvSpPr>
        <p:spPr>
          <a:xfrm>
            <a:off x="5005075" y="2673463"/>
            <a:ext cx="2337600" cy="597600"/>
          </a:xfrm>
          <a:prstGeom prst="rect">
            <a:avLst/>
          </a:prstGeom>
          <a:solidFill>
            <a:srgbClr val="FFFFFF"/>
          </a:solidFill>
        </p:spPr>
        <p:txBody>
          <a:bodyPr anchorCtr="0" anchor="t" bIns="91425" lIns="91425" spcFirstLastPara="1" rIns="91425" wrap="square" tIns="91425">
            <a:noAutofit/>
          </a:bodyPr>
          <a:lstStyle>
            <a:lvl1pPr lvl="0" rtl="0">
              <a:lnSpc>
                <a:spcPct val="115000"/>
              </a:lnSpc>
              <a:spcBef>
                <a:spcPts val="0"/>
              </a:spcBef>
              <a:spcAft>
                <a:spcPts val="0"/>
              </a:spcAft>
              <a:buSzPts val="1200"/>
              <a:buFont typeface="Avenir"/>
              <a:buNone/>
              <a:defRPr b="1" sz="1200">
                <a:latin typeface="Avenir"/>
                <a:ea typeface="Avenir"/>
                <a:cs typeface="Avenir"/>
                <a:sym typeface="Aveni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images, Captions and Punchline 1 2">
  <p:cSld name="TITLE_ONLY_2_4">
    <p:spTree>
      <p:nvGrpSpPr>
        <p:cNvPr id="217" name="Shape 217"/>
        <p:cNvGrpSpPr/>
        <p:nvPr/>
      </p:nvGrpSpPr>
      <p:grpSpPr>
        <a:xfrm>
          <a:off x="0" y="0"/>
          <a:ext cx="0" cy="0"/>
          <a:chOff x="0" y="0"/>
          <a:chExt cx="0" cy="0"/>
        </a:xfrm>
      </p:grpSpPr>
      <p:sp>
        <p:nvSpPr>
          <p:cNvPr id="218" name="Google Shape;218;p24"/>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2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0" name="Google Shape;220;p24"/>
          <p:cNvPicPr preferRelativeResize="0"/>
          <p:nvPr/>
        </p:nvPicPr>
        <p:blipFill>
          <a:blip r:embed="rId2">
            <a:alphaModFix/>
          </a:blip>
          <a:stretch>
            <a:fillRect/>
          </a:stretch>
        </p:blipFill>
        <p:spPr>
          <a:xfrm>
            <a:off x="6435322" y="119175"/>
            <a:ext cx="2531878" cy="524700"/>
          </a:xfrm>
          <a:prstGeom prst="rect">
            <a:avLst/>
          </a:prstGeom>
          <a:noFill/>
          <a:ln>
            <a:noFill/>
          </a:ln>
        </p:spPr>
      </p:pic>
      <p:sp>
        <p:nvSpPr>
          <p:cNvPr id="221" name="Google Shape;221;p24"/>
          <p:cNvSpPr txBox="1"/>
          <p:nvPr/>
        </p:nvSpPr>
        <p:spPr>
          <a:xfrm>
            <a:off x="780450" y="4838800"/>
            <a:ext cx="75831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222" name="Google Shape;222;p24"/>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223" name="Google Shape;223;p24"/>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4" name="Google Shape;224;p24"/>
          <p:cNvSpPr txBox="1"/>
          <p:nvPr/>
        </p:nvSpPr>
        <p:spPr>
          <a:xfrm>
            <a:off x="889675" y="32830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225" name="Google Shape;225;p24"/>
          <p:cNvSpPr txBox="1"/>
          <p:nvPr>
            <p:ph idx="3" type="title"/>
          </p:nvPr>
        </p:nvSpPr>
        <p:spPr>
          <a:xfrm>
            <a:off x="580001"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226" name="Google Shape;226;p24"/>
          <p:cNvSpPr txBox="1"/>
          <p:nvPr>
            <p:ph idx="4" type="title"/>
          </p:nvPr>
        </p:nvSpPr>
        <p:spPr>
          <a:xfrm>
            <a:off x="2638620"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227" name="Google Shape;227;p24"/>
          <p:cNvSpPr txBox="1"/>
          <p:nvPr>
            <p:ph idx="5" type="title"/>
          </p:nvPr>
        </p:nvSpPr>
        <p:spPr>
          <a:xfrm>
            <a:off x="4697238"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228" name="Google Shape;228;p24"/>
          <p:cNvSpPr txBox="1"/>
          <p:nvPr>
            <p:ph idx="6" type="title"/>
          </p:nvPr>
        </p:nvSpPr>
        <p:spPr>
          <a:xfrm>
            <a:off x="6755857"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229" name="Google Shape;229;p24"/>
          <p:cNvSpPr txBox="1"/>
          <p:nvPr/>
        </p:nvSpPr>
        <p:spPr>
          <a:xfrm>
            <a:off x="889675" y="39688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Ubuntu"/>
              <a:ea typeface="Ubuntu"/>
              <a:cs typeface="Ubuntu"/>
              <a:sym typeface="Ubuntu"/>
            </a:endParaRPr>
          </a:p>
        </p:txBody>
      </p:sp>
      <p:sp>
        <p:nvSpPr>
          <p:cNvPr id="230" name="Google Shape;230;p24"/>
          <p:cNvSpPr txBox="1"/>
          <p:nvPr>
            <p:ph idx="7" type="title"/>
          </p:nvPr>
        </p:nvSpPr>
        <p:spPr>
          <a:xfrm>
            <a:off x="580001"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231" name="Google Shape;231;p24"/>
          <p:cNvSpPr txBox="1"/>
          <p:nvPr>
            <p:ph idx="8" type="title"/>
          </p:nvPr>
        </p:nvSpPr>
        <p:spPr>
          <a:xfrm>
            <a:off x="2638620"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232" name="Google Shape;232;p24"/>
          <p:cNvSpPr txBox="1"/>
          <p:nvPr>
            <p:ph idx="9" type="title"/>
          </p:nvPr>
        </p:nvSpPr>
        <p:spPr>
          <a:xfrm>
            <a:off x="4697238"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233" name="Google Shape;233;p24"/>
          <p:cNvSpPr txBox="1"/>
          <p:nvPr>
            <p:ph idx="13" type="title"/>
          </p:nvPr>
        </p:nvSpPr>
        <p:spPr>
          <a:xfrm>
            <a:off x="6755857"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images, Captions and Punchline 1 3">
  <p:cSld name="TITLE_ONLY_2_5">
    <p:spTree>
      <p:nvGrpSpPr>
        <p:cNvPr id="234" name="Shape 234"/>
        <p:cNvGrpSpPr/>
        <p:nvPr/>
      </p:nvGrpSpPr>
      <p:grpSpPr>
        <a:xfrm>
          <a:off x="0" y="0"/>
          <a:ext cx="0" cy="0"/>
          <a:chOff x="0" y="0"/>
          <a:chExt cx="0" cy="0"/>
        </a:xfrm>
      </p:grpSpPr>
      <p:sp>
        <p:nvSpPr>
          <p:cNvPr id="235" name="Google Shape;235;p25"/>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2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7" name="Google Shape;237;p25"/>
          <p:cNvPicPr preferRelativeResize="0"/>
          <p:nvPr/>
        </p:nvPicPr>
        <p:blipFill>
          <a:blip r:embed="rId2">
            <a:alphaModFix/>
          </a:blip>
          <a:stretch>
            <a:fillRect/>
          </a:stretch>
        </p:blipFill>
        <p:spPr>
          <a:xfrm>
            <a:off x="6435322" y="119175"/>
            <a:ext cx="2531878" cy="524700"/>
          </a:xfrm>
          <a:prstGeom prst="rect">
            <a:avLst/>
          </a:prstGeom>
          <a:noFill/>
          <a:ln>
            <a:noFill/>
          </a:ln>
        </p:spPr>
      </p:pic>
      <p:sp>
        <p:nvSpPr>
          <p:cNvPr id="238" name="Google Shape;238;p25"/>
          <p:cNvSpPr txBox="1"/>
          <p:nvPr/>
        </p:nvSpPr>
        <p:spPr>
          <a:xfrm>
            <a:off x="780450" y="4838800"/>
            <a:ext cx="75831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239" name="Google Shape;239;p25"/>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240" name="Google Shape;240;p25"/>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25"/>
          <p:cNvSpPr txBox="1"/>
          <p:nvPr/>
        </p:nvSpPr>
        <p:spPr>
          <a:xfrm>
            <a:off x="889675" y="32830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242" name="Google Shape;242;p25"/>
          <p:cNvSpPr txBox="1"/>
          <p:nvPr>
            <p:ph idx="3" type="title"/>
          </p:nvPr>
        </p:nvSpPr>
        <p:spPr>
          <a:xfrm>
            <a:off x="580001"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243" name="Google Shape;243;p25"/>
          <p:cNvSpPr txBox="1"/>
          <p:nvPr>
            <p:ph idx="4" type="title"/>
          </p:nvPr>
        </p:nvSpPr>
        <p:spPr>
          <a:xfrm>
            <a:off x="2638620"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244" name="Google Shape;244;p25"/>
          <p:cNvSpPr txBox="1"/>
          <p:nvPr>
            <p:ph idx="5" type="title"/>
          </p:nvPr>
        </p:nvSpPr>
        <p:spPr>
          <a:xfrm>
            <a:off x="4697238"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245" name="Google Shape;245;p25"/>
          <p:cNvSpPr txBox="1"/>
          <p:nvPr>
            <p:ph idx="6" type="title"/>
          </p:nvPr>
        </p:nvSpPr>
        <p:spPr>
          <a:xfrm>
            <a:off x="6755857" y="3283075"/>
            <a:ext cx="1857300" cy="597600"/>
          </a:xfrm>
          <a:prstGeom prst="rect">
            <a:avLst/>
          </a:prstGeom>
          <a:solidFill>
            <a:srgbClr val="FFFFFF"/>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1600"/>
              <a:buFont typeface="Avenir"/>
              <a:buNone/>
              <a:defRPr b="1" sz="1600">
                <a:latin typeface="Avenir"/>
                <a:ea typeface="Avenir"/>
                <a:cs typeface="Avenir"/>
                <a:sym typeface="Avenir"/>
              </a:defRPr>
            </a:lvl1pPr>
            <a:lvl2pPr lvl="1" rtl="0">
              <a:spcBef>
                <a:spcPts val="0"/>
              </a:spcBef>
              <a:spcAft>
                <a:spcPts val="0"/>
              </a:spcAft>
              <a:buSzPts val="2400"/>
              <a:buNone/>
              <a:defRPr b="1" sz="2400"/>
            </a:lvl2pPr>
            <a:lvl3pPr lvl="2" rtl="0">
              <a:spcBef>
                <a:spcPts val="0"/>
              </a:spcBef>
              <a:spcAft>
                <a:spcPts val="0"/>
              </a:spcAft>
              <a:buSzPts val="2400"/>
              <a:buNone/>
              <a:defRPr b="1" sz="2400"/>
            </a:lvl3pPr>
            <a:lvl4pPr lvl="3" rtl="0">
              <a:spcBef>
                <a:spcPts val="0"/>
              </a:spcBef>
              <a:spcAft>
                <a:spcPts val="0"/>
              </a:spcAft>
              <a:buSzPts val="2400"/>
              <a:buNone/>
              <a:defRPr b="1" sz="2400"/>
            </a:lvl4pPr>
            <a:lvl5pPr lvl="4" rtl="0">
              <a:spcBef>
                <a:spcPts val="0"/>
              </a:spcBef>
              <a:spcAft>
                <a:spcPts val="0"/>
              </a:spcAft>
              <a:buSzPts val="2400"/>
              <a:buNone/>
              <a:defRPr b="1" sz="2400"/>
            </a:lvl5pPr>
            <a:lvl6pPr lvl="5" rtl="0">
              <a:spcBef>
                <a:spcPts val="0"/>
              </a:spcBef>
              <a:spcAft>
                <a:spcPts val="0"/>
              </a:spcAft>
              <a:buSzPts val="2400"/>
              <a:buNone/>
              <a:defRPr b="1" sz="2400"/>
            </a:lvl6pPr>
            <a:lvl7pPr lvl="6" rtl="0">
              <a:spcBef>
                <a:spcPts val="0"/>
              </a:spcBef>
              <a:spcAft>
                <a:spcPts val="0"/>
              </a:spcAft>
              <a:buSzPts val="2400"/>
              <a:buNone/>
              <a:defRPr b="1" sz="2400"/>
            </a:lvl7pPr>
            <a:lvl8pPr lvl="7" rtl="0">
              <a:spcBef>
                <a:spcPts val="0"/>
              </a:spcBef>
              <a:spcAft>
                <a:spcPts val="0"/>
              </a:spcAft>
              <a:buSzPts val="2400"/>
              <a:buNone/>
              <a:defRPr b="1" sz="2400"/>
            </a:lvl8pPr>
            <a:lvl9pPr lvl="8" rtl="0">
              <a:spcBef>
                <a:spcPts val="0"/>
              </a:spcBef>
              <a:spcAft>
                <a:spcPts val="0"/>
              </a:spcAft>
              <a:buSzPts val="2400"/>
              <a:buNone/>
              <a:defRPr b="1" sz="2400"/>
            </a:lvl9pPr>
          </a:lstStyle>
          <a:p/>
        </p:txBody>
      </p:sp>
      <p:sp>
        <p:nvSpPr>
          <p:cNvPr id="246" name="Google Shape;246;p25"/>
          <p:cNvSpPr txBox="1"/>
          <p:nvPr/>
        </p:nvSpPr>
        <p:spPr>
          <a:xfrm>
            <a:off x="889675" y="3968875"/>
            <a:ext cx="512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Ubuntu"/>
              <a:ea typeface="Ubuntu"/>
              <a:cs typeface="Ubuntu"/>
              <a:sym typeface="Ubuntu"/>
            </a:endParaRPr>
          </a:p>
        </p:txBody>
      </p:sp>
      <p:sp>
        <p:nvSpPr>
          <p:cNvPr id="247" name="Google Shape;247;p25"/>
          <p:cNvSpPr txBox="1"/>
          <p:nvPr>
            <p:ph idx="7" type="title"/>
          </p:nvPr>
        </p:nvSpPr>
        <p:spPr>
          <a:xfrm>
            <a:off x="580001"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248" name="Google Shape;248;p25"/>
          <p:cNvSpPr txBox="1"/>
          <p:nvPr>
            <p:ph idx="8" type="title"/>
          </p:nvPr>
        </p:nvSpPr>
        <p:spPr>
          <a:xfrm>
            <a:off x="2638620"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249" name="Google Shape;249;p25"/>
          <p:cNvSpPr txBox="1"/>
          <p:nvPr>
            <p:ph idx="9" type="title"/>
          </p:nvPr>
        </p:nvSpPr>
        <p:spPr>
          <a:xfrm>
            <a:off x="4697238"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
        <p:nvSpPr>
          <p:cNvPr id="250" name="Google Shape;250;p25"/>
          <p:cNvSpPr txBox="1"/>
          <p:nvPr>
            <p:ph idx="13" type="title"/>
          </p:nvPr>
        </p:nvSpPr>
        <p:spPr>
          <a:xfrm>
            <a:off x="6755857" y="3968875"/>
            <a:ext cx="1857300" cy="597600"/>
          </a:xfrm>
          <a:prstGeom prst="rect">
            <a:avLst/>
          </a:prstGeom>
          <a:solidFill>
            <a:srgbClr val="FFFFFF"/>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200"/>
              <a:buFont typeface="Avenir"/>
              <a:buNone/>
              <a:defRPr sz="1200">
                <a:latin typeface="Avenir"/>
                <a:ea typeface="Avenir"/>
                <a:cs typeface="Avenir"/>
                <a:sym typeface="Avenir"/>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lnSpc>
                <a:spcPct val="150000"/>
              </a:lnSpc>
              <a:spcBef>
                <a:spcPts val="0"/>
              </a:spcBef>
              <a:spcAft>
                <a:spcPts val="0"/>
              </a:spcAft>
              <a:buClr>
                <a:schemeClr val="accent2"/>
              </a:buClr>
              <a:buSzPts val="1800"/>
              <a:buFont typeface="Avenir"/>
              <a:buChar char="●"/>
              <a:defRPr>
                <a:solidFill>
                  <a:schemeClr val="accent2"/>
                </a:solidFill>
                <a:latin typeface="Avenir"/>
                <a:ea typeface="Avenir"/>
                <a:cs typeface="Avenir"/>
                <a:sym typeface="Aveni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24" name="Google Shape;24;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pic>
        <p:nvPicPr>
          <p:cNvPr id="26" name="Google Shape;26;p4"/>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lvl1pPr indent="-317500" lvl="0" marL="457200">
              <a:lnSpc>
                <a:spcPct val="150000"/>
              </a:lnSpc>
              <a:spcBef>
                <a:spcPts val="1000"/>
              </a:spcBef>
              <a:spcAft>
                <a:spcPts val="0"/>
              </a:spcAft>
              <a:buSzPts val="1400"/>
              <a:buFont typeface="Avenir"/>
              <a:buChar char="●"/>
              <a:defRPr sz="1400">
                <a:latin typeface="Avenir"/>
                <a:ea typeface="Avenir"/>
                <a:cs typeface="Avenir"/>
                <a:sym typeface="Avenir"/>
              </a:defRPr>
            </a:lvl1pPr>
            <a:lvl2pPr indent="-304800" lvl="1" marL="914400">
              <a:lnSpc>
                <a:spcPct val="150000"/>
              </a:lnSpc>
              <a:spcBef>
                <a:spcPts val="1600"/>
              </a:spcBef>
              <a:spcAft>
                <a:spcPts val="0"/>
              </a:spcAft>
              <a:buSzPts val="1200"/>
              <a:buChar char="○"/>
              <a:defRPr sz="1200"/>
            </a:lvl2pPr>
            <a:lvl3pPr indent="-304800" lvl="2" marL="1371600">
              <a:lnSpc>
                <a:spcPct val="150000"/>
              </a:lnSpc>
              <a:spcBef>
                <a:spcPts val="1600"/>
              </a:spcBef>
              <a:spcAft>
                <a:spcPts val="0"/>
              </a:spcAft>
              <a:buSzPts val="1200"/>
              <a:buChar char="■"/>
              <a:defRPr sz="1200"/>
            </a:lvl3pPr>
            <a:lvl4pPr indent="-304800" lvl="3" marL="1828800">
              <a:lnSpc>
                <a:spcPct val="150000"/>
              </a:lnSpc>
              <a:spcBef>
                <a:spcPts val="1600"/>
              </a:spcBef>
              <a:spcAft>
                <a:spcPts val="0"/>
              </a:spcAft>
              <a:buSzPts val="1200"/>
              <a:buChar char="●"/>
              <a:defRPr sz="1200"/>
            </a:lvl4pPr>
            <a:lvl5pPr indent="-304800" lvl="4" marL="2286000">
              <a:lnSpc>
                <a:spcPct val="150000"/>
              </a:lnSpc>
              <a:spcBef>
                <a:spcPts val="1600"/>
              </a:spcBef>
              <a:spcAft>
                <a:spcPts val="0"/>
              </a:spcAft>
              <a:buSzPts val="1200"/>
              <a:buChar char="○"/>
              <a:defRPr sz="1200"/>
            </a:lvl5pPr>
            <a:lvl6pPr indent="-304800" lvl="5" marL="2743200">
              <a:lnSpc>
                <a:spcPct val="150000"/>
              </a:lnSpc>
              <a:spcBef>
                <a:spcPts val="1600"/>
              </a:spcBef>
              <a:spcAft>
                <a:spcPts val="0"/>
              </a:spcAft>
              <a:buSzPts val="1200"/>
              <a:buChar char="■"/>
              <a:defRPr sz="1200"/>
            </a:lvl6pPr>
            <a:lvl7pPr indent="-304800" lvl="6" marL="3200400">
              <a:lnSpc>
                <a:spcPct val="150000"/>
              </a:lnSpc>
              <a:spcBef>
                <a:spcPts val="1600"/>
              </a:spcBef>
              <a:spcAft>
                <a:spcPts val="0"/>
              </a:spcAft>
              <a:buSzPts val="1200"/>
              <a:buChar char="●"/>
              <a:defRPr sz="1200"/>
            </a:lvl7pPr>
            <a:lvl8pPr indent="-304800" lvl="7" marL="3657600">
              <a:lnSpc>
                <a:spcPct val="150000"/>
              </a:lnSpc>
              <a:spcBef>
                <a:spcPts val="1600"/>
              </a:spcBef>
              <a:spcAft>
                <a:spcPts val="0"/>
              </a:spcAft>
              <a:buSzPts val="1200"/>
              <a:buChar char="○"/>
              <a:defRPr sz="1200"/>
            </a:lvl8pPr>
            <a:lvl9pPr indent="-304800" lvl="8" marL="4114800">
              <a:lnSpc>
                <a:spcPct val="150000"/>
              </a:lnSpc>
              <a:spcBef>
                <a:spcPts val="1600"/>
              </a:spcBef>
              <a:spcAft>
                <a:spcPts val="1600"/>
              </a:spcAft>
              <a:buSzPts val="1200"/>
              <a:buChar char="■"/>
              <a:defRPr sz="1200"/>
            </a:lvl9pPr>
          </a:lstStyle>
          <a:p/>
        </p:txBody>
      </p:sp>
      <p:sp>
        <p:nvSpPr>
          <p:cNvPr id="30" name="Google Shape;30;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txBox="1"/>
          <p:nvPr>
            <p:ph idx="2" type="body"/>
          </p:nvPr>
        </p:nvSpPr>
        <p:spPr>
          <a:xfrm>
            <a:off x="4585550" y="1536633"/>
            <a:ext cx="3999900" cy="4555200"/>
          </a:xfrm>
          <a:prstGeom prst="rect">
            <a:avLst/>
          </a:prstGeom>
        </p:spPr>
        <p:txBody>
          <a:bodyPr anchorCtr="0" anchor="t" bIns="91425" lIns="91425" spcFirstLastPara="1" rIns="91425" wrap="square" tIns="91425">
            <a:noAutofit/>
          </a:bodyPr>
          <a:lstStyle>
            <a:lvl1pPr indent="-317500" lvl="0" marL="457200" rtl="0">
              <a:lnSpc>
                <a:spcPct val="150000"/>
              </a:lnSpc>
              <a:spcBef>
                <a:spcPts val="1000"/>
              </a:spcBef>
              <a:spcAft>
                <a:spcPts val="0"/>
              </a:spcAft>
              <a:buSzPts val="1400"/>
              <a:buFont typeface="Avenir"/>
              <a:buChar char="●"/>
              <a:defRPr sz="1400">
                <a:latin typeface="Avenir"/>
                <a:ea typeface="Avenir"/>
                <a:cs typeface="Avenir"/>
                <a:sym typeface="Avenir"/>
              </a:defRPr>
            </a:lvl1pPr>
            <a:lvl2pPr indent="-304800" lvl="1" marL="914400" rtl="0">
              <a:lnSpc>
                <a:spcPct val="150000"/>
              </a:lnSpc>
              <a:spcBef>
                <a:spcPts val="1600"/>
              </a:spcBef>
              <a:spcAft>
                <a:spcPts val="0"/>
              </a:spcAft>
              <a:buSzPts val="1200"/>
              <a:buChar char="○"/>
              <a:defRPr sz="1200"/>
            </a:lvl2pPr>
            <a:lvl3pPr indent="-304800" lvl="2" marL="1371600" rtl="0">
              <a:lnSpc>
                <a:spcPct val="150000"/>
              </a:lnSpc>
              <a:spcBef>
                <a:spcPts val="1600"/>
              </a:spcBef>
              <a:spcAft>
                <a:spcPts val="0"/>
              </a:spcAft>
              <a:buSzPts val="1200"/>
              <a:buChar char="■"/>
              <a:defRPr sz="1200"/>
            </a:lvl3pPr>
            <a:lvl4pPr indent="-304800" lvl="3" marL="1828800" rtl="0">
              <a:lnSpc>
                <a:spcPct val="150000"/>
              </a:lnSpc>
              <a:spcBef>
                <a:spcPts val="1600"/>
              </a:spcBef>
              <a:spcAft>
                <a:spcPts val="0"/>
              </a:spcAft>
              <a:buSzPts val="1200"/>
              <a:buChar char="●"/>
              <a:defRPr sz="1200"/>
            </a:lvl4pPr>
            <a:lvl5pPr indent="-304800" lvl="4" marL="2286000" rtl="0">
              <a:lnSpc>
                <a:spcPct val="150000"/>
              </a:lnSpc>
              <a:spcBef>
                <a:spcPts val="1600"/>
              </a:spcBef>
              <a:spcAft>
                <a:spcPts val="0"/>
              </a:spcAft>
              <a:buSzPts val="1200"/>
              <a:buChar char="○"/>
              <a:defRPr sz="1200"/>
            </a:lvl5pPr>
            <a:lvl6pPr indent="-304800" lvl="5" marL="2743200" rtl="0">
              <a:lnSpc>
                <a:spcPct val="150000"/>
              </a:lnSpc>
              <a:spcBef>
                <a:spcPts val="1600"/>
              </a:spcBef>
              <a:spcAft>
                <a:spcPts val="0"/>
              </a:spcAft>
              <a:buSzPts val="1200"/>
              <a:buChar char="■"/>
              <a:defRPr sz="1200"/>
            </a:lvl6pPr>
            <a:lvl7pPr indent="-304800" lvl="6" marL="3200400" rtl="0">
              <a:lnSpc>
                <a:spcPct val="150000"/>
              </a:lnSpc>
              <a:spcBef>
                <a:spcPts val="1600"/>
              </a:spcBef>
              <a:spcAft>
                <a:spcPts val="0"/>
              </a:spcAft>
              <a:buSzPts val="1200"/>
              <a:buChar char="●"/>
              <a:defRPr sz="1200"/>
            </a:lvl7pPr>
            <a:lvl8pPr indent="-304800" lvl="7" marL="3657600" rtl="0">
              <a:lnSpc>
                <a:spcPct val="150000"/>
              </a:lnSpc>
              <a:spcBef>
                <a:spcPts val="1600"/>
              </a:spcBef>
              <a:spcAft>
                <a:spcPts val="0"/>
              </a:spcAft>
              <a:buSzPts val="1200"/>
              <a:buChar char="○"/>
              <a:defRPr sz="1200"/>
            </a:lvl8pPr>
            <a:lvl9pPr indent="-304800" lvl="8" marL="4114800" rtl="0">
              <a:lnSpc>
                <a:spcPct val="150000"/>
              </a:lnSpc>
              <a:spcBef>
                <a:spcPts val="1600"/>
              </a:spcBef>
              <a:spcAft>
                <a:spcPts val="1600"/>
              </a:spcAft>
              <a:buSzPts val="1200"/>
              <a:buChar char="■"/>
              <a:defRPr sz="1200"/>
            </a:lvl9pPr>
          </a:lstStyle>
          <a:p/>
        </p:txBody>
      </p:sp>
      <p:sp>
        <p:nvSpPr>
          <p:cNvPr id="32" name="Google Shape;32;p5"/>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pic>
        <p:nvPicPr>
          <p:cNvPr id="33" name="Google Shape;33;p5"/>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3">
    <p:spTree>
      <p:nvGrpSpPr>
        <p:cNvPr id="34" name="Shape 34"/>
        <p:cNvGrpSpPr/>
        <p:nvPr/>
      </p:nvGrpSpPr>
      <p:grpSpPr>
        <a:xfrm>
          <a:off x="0" y="0"/>
          <a:ext cx="0" cy="0"/>
          <a:chOff x="0" y="0"/>
          <a:chExt cx="0" cy="0"/>
        </a:xfrm>
      </p:grpSpPr>
      <p:sp>
        <p:nvSpPr>
          <p:cNvPr id="35" name="Google Shape;35;p6"/>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6"/>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lvl1pPr indent="-317500" lvl="0" marL="457200" rtl="0">
              <a:lnSpc>
                <a:spcPct val="150000"/>
              </a:lnSpc>
              <a:spcBef>
                <a:spcPts val="1000"/>
              </a:spcBef>
              <a:spcAft>
                <a:spcPts val="0"/>
              </a:spcAft>
              <a:buSzPts val="1400"/>
              <a:buFont typeface="Avenir"/>
              <a:buChar char="●"/>
              <a:defRPr sz="1400">
                <a:latin typeface="Avenir"/>
                <a:ea typeface="Avenir"/>
                <a:cs typeface="Avenir"/>
                <a:sym typeface="Avenir"/>
              </a:defRPr>
            </a:lvl1pPr>
            <a:lvl2pPr indent="-304800" lvl="1" marL="914400" rtl="0">
              <a:lnSpc>
                <a:spcPct val="150000"/>
              </a:lnSpc>
              <a:spcBef>
                <a:spcPts val="1600"/>
              </a:spcBef>
              <a:spcAft>
                <a:spcPts val="0"/>
              </a:spcAft>
              <a:buSzPts val="1200"/>
              <a:buChar char="○"/>
              <a:defRPr sz="1200"/>
            </a:lvl2pPr>
            <a:lvl3pPr indent="-304800" lvl="2" marL="1371600" rtl="0">
              <a:lnSpc>
                <a:spcPct val="150000"/>
              </a:lnSpc>
              <a:spcBef>
                <a:spcPts val="1600"/>
              </a:spcBef>
              <a:spcAft>
                <a:spcPts val="0"/>
              </a:spcAft>
              <a:buSzPts val="1200"/>
              <a:buChar char="■"/>
              <a:defRPr sz="1200"/>
            </a:lvl3pPr>
            <a:lvl4pPr indent="-304800" lvl="3" marL="1828800" rtl="0">
              <a:lnSpc>
                <a:spcPct val="150000"/>
              </a:lnSpc>
              <a:spcBef>
                <a:spcPts val="1600"/>
              </a:spcBef>
              <a:spcAft>
                <a:spcPts val="0"/>
              </a:spcAft>
              <a:buSzPts val="1200"/>
              <a:buChar char="●"/>
              <a:defRPr sz="1200"/>
            </a:lvl4pPr>
            <a:lvl5pPr indent="-304800" lvl="4" marL="2286000" rtl="0">
              <a:lnSpc>
                <a:spcPct val="150000"/>
              </a:lnSpc>
              <a:spcBef>
                <a:spcPts val="1600"/>
              </a:spcBef>
              <a:spcAft>
                <a:spcPts val="0"/>
              </a:spcAft>
              <a:buSzPts val="1200"/>
              <a:buChar char="○"/>
              <a:defRPr sz="1200"/>
            </a:lvl5pPr>
            <a:lvl6pPr indent="-304800" lvl="5" marL="2743200" rtl="0">
              <a:lnSpc>
                <a:spcPct val="150000"/>
              </a:lnSpc>
              <a:spcBef>
                <a:spcPts val="1600"/>
              </a:spcBef>
              <a:spcAft>
                <a:spcPts val="0"/>
              </a:spcAft>
              <a:buSzPts val="1200"/>
              <a:buChar char="■"/>
              <a:defRPr sz="1200"/>
            </a:lvl6pPr>
            <a:lvl7pPr indent="-304800" lvl="6" marL="3200400" rtl="0">
              <a:lnSpc>
                <a:spcPct val="150000"/>
              </a:lnSpc>
              <a:spcBef>
                <a:spcPts val="1600"/>
              </a:spcBef>
              <a:spcAft>
                <a:spcPts val="0"/>
              </a:spcAft>
              <a:buSzPts val="1200"/>
              <a:buChar char="●"/>
              <a:defRPr sz="1200"/>
            </a:lvl7pPr>
            <a:lvl8pPr indent="-304800" lvl="7" marL="3657600" rtl="0">
              <a:lnSpc>
                <a:spcPct val="150000"/>
              </a:lnSpc>
              <a:spcBef>
                <a:spcPts val="1600"/>
              </a:spcBef>
              <a:spcAft>
                <a:spcPts val="0"/>
              </a:spcAft>
              <a:buSzPts val="1200"/>
              <a:buChar char="○"/>
              <a:defRPr sz="1200"/>
            </a:lvl8pPr>
            <a:lvl9pPr indent="-304800" lvl="8" marL="4114800" rtl="0">
              <a:lnSpc>
                <a:spcPct val="150000"/>
              </a:lnSpc>
              <a:spcBef>
                <a:spcPts val="1600"/>
              </a:spcBef>
              <a:spcAft>
                <a:spcPts val="1600"/>
              </a:spcAft>
              <a:buSzPts val="1200"/>
              <a:buChar char="■"/>
              <a:defRPr sz="1200"/>
            </a:lvl9pPr>
          </a:lstStyle>
          <a:p/>
        </p:txBody>
      </p:sp>
      <p:sp>
        <p:nvSpPr>
          <p:cNvPr id="37" name="Google Shape;3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6"/>
          <p:cNvSpPr txBox="1"/>
          <p:nvPr>
            <p:ph idx="2" type="body"/>
          </p:nvPr>
        </p:nvSpPr>
        <p:spPr>
          <a:xfrm>
            <a:off x="4585550" y="1536633"/>
            <a:ext cx="3999900" cy="4555200"/>
          </a:xfrm>
          <a:prstGeom prst="rect">
            <a:avLst/>
          </a:prstGeom>
        </p:spPr>
        <p:txBody>
          <a:bodyPr anchorCtr="0" anchor="t" bIns="91425" lIns="91425" spcFirstLastPara="1" rIns="91425" wrap="square" tIns="91425">
            <a:noAutofit/>
          </a:bodyPr>
          <a:lstStyle>
            <a:lvl1pPr indent="-317500" lvl="0" marL="457200" rtl="0">
              <a:lnSpc>
                <a:spcPct val="150000"/>
              </a:lnSpc>
              <a:spcBef>
                <a:spcPts val="1000"/>
              </a:spcBef>
              <a:spcAft>
                <a:spcPts val="0"/>
              </a:spcAft>
              <a:buSzPts val="1400"/>
              <a:buFont typeface="Avenir"/>
              <a:buChar char="●"/>
              <a:defRPr sz="1400">
                <a:latin typeface="Avenir"/>
                <a:ea typeface="Avenir"/>
                <a:cs typeface="Avenir"/>
                <a:sym typeface="Avenir"/>
              </a:defRPr>
            </a:lvl1pPr>
            <a:lvl2pPr indent="-304800" lvl="1" marL="914400" rtl="0">
              <a:lnSpc>
                <a:spcPct val="150000"/>
              </a:lnSpc>
              <a:spcBef>
                <a:spcPts val="1600"/>
              </a:spcBef>
              <a:spcAft>
                <a:spcPts val="0"/>
              </a:spcAft>
              <a:buSzPts val="1200"/>
              <a:buChar char="○"/>
              <a:defRPr sz="1200"/>
            </a:lvl2pPr>
            <a:lvl3pPr indent="-304800" lvl="2" marL="1371600" rtl="0">
              <a:lnSpc>
                <a:spcPct val="150000"/>
              </a:lnSpc>
              <a:spcBef>
                <a:spcPts val="1600"/>
              </a:spcBef>
              <a:spcAft>
                <a:spcPts val="0"/>
              </a:spcAft>
              <a:buSzPts val="1200"/>
              <a:buChar char="■"/>
              <a:defRPr sz="1200"/>
            </a:lvl3pPr>
            <a:lvl4pPr indent="-304800" lvl="3" marL="1828800" rtl="0">
              <a:lnSpc>
                <a:spcPct val="150000"/>
              </a:lnSpc>
              <a:spcBef>
                <a:spcPts val="1600"/>
              </a:spcBef>
              <a:spcAft>
                <a:spcPts val="0"/>
              </a:spcAft>
              <a:buSzPts val="1200"/>
              <a:buChar char="●"/>
              <a:defRPr sz="1200"/>
            </a:lvl4pPr>
            <a:lvl5pPr indent="-304800" lvl="4" marL="2286000" rtl="0">
              <a:lnSpc>
                <a:spcPct val="150000"/>
              </a:lnSpc>
              <a:spcBef>
                <a:spcPts val="1600"/>
              </a:spcBef>
              <a:spcAft>
                <a:spcPts val="0"/>
              </a:spcAft>
              <a:buSzPts val="1200"/>
              <a:buChar char="○"/>
              <a:defRPr sz="1200"/>
            </a:lvl5pPr>
            <a:lvl6pPr indent="-304800" lvl="5" marL="2743200" rtl="0">
              <a:lnSpc>
                <a:spcPct val="150000"/>
              </a:lnSpc>
              <a:spcBef>
                <a:spcPts val="1600"/>
              </a:spcBef>
              <a:spcAft>
                <a:spcPts val="0"/>
              </a:spcAft>
              <a:buSzPts val="1200"/>
              <a:buChar char="■"/>
              <a:defRPr sz="1200"/>
            </a:lvl6pPr>
            <a:lvl7pPr indent="-304800" lvl="6" marL="3200400" rtl="0">
              <a:lnSpc>
                <a:spcPct val="150000"/>
              </a:lnSpc>
              <a:spcBef>
                <a:spcPts val="1600"/>
              </a:spcBef>
              <a:spcAft>
                <a:spcPts val="0"/>
              </a:spcAft>
              <a:buSzPts val="1200"/>
              <a:buChar char="●"/>
              <a:defRPr sz="1200"/>
            </a:lvl7pPr>
            <a:lvl8pPr indent="-304800" lvl="7" marL="3657600" rtl="0">
              <a:lnSpc>
                <a:spcPct val="150000"/>
              </a:lnSpc>
              <a:spcBef>
                <a:spcPts val="1600"/>
              </a:spcBef>
              <a:spcAft>
                <a:spcPts val="0"/>
              </a:spcAft>
              <a:buSzPts val="1200"/>
              <a:buChar char="○"/>
              <a:defRPr sz="1200"/>
            </a:lvl8pPr>
            <a:lvl9pPr indent="-304800" lvl="8" marL="4114800" rtl="0">
              <a:lnSpc>
                <a:spcPct val="150000"/>
              </a:lnSpc>
              <a:spcBef>
                <a:spcPts val="1600"/>
              </a:spcBef>
              <a:spcAft>
                <a:spcPts val="1600"/>
              </a:spcAft>
              <a:buSzPts val="1200"/>
              <a:buChar char="■"/>
              <a:defRPr sz="1200"/>
            </a:lvl9pPr>
          </a:lstStyle>
          <a:p/>
        </p:txBody>
      </p:sp>
      <p:sp>
        <p:nvSpPr>
          <p:cNvPr id="39" name="Google Shape;39;p6"/>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pic>
        <p:nvPicPr>
          <p:cNvPr id="40" name="Google Shape;40;p6"/>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s, punchline">
  <p:cSld name="TITLE_AND_TWO_COLUMNS_3_1">
    <p:spTree>
      <p:nvGrpSpPr>
        <p:cNvPr id="41" name="Shape 41"/>
        <p:cNvGrpSpPr/>
        <p:nvPr/>
      </p:nvGrpSpPr>
      <p:grpSpPr>
        <a:xfrm>
          <a:off x="0" y="0"/>
          <a:ext cx="0" cy="0"/>
          <a:chOff x="0" y="0"/>
          <a:chExt cx="0" cy="0"/>
        </a:xfrm>
      </p:grpSpPr>
      <p:sp>
        <p:nvSpPr>
          <p:cNvPr id="42" name="Google Shape;42;p7"/>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7"/>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lvl1pPr indent="-317500" lvl="0" marL="457200" rtl="0">
              <a:lnSpc>
                <a:spcPct val="150000"/>
              </a:lnSpc>
              <a:spcBef>
                <a:spcPts val="1000"/>
              </a:spcBef>
              <a:spcAft>
                <a:spcPts val="0"/>
              </a:spcAft>
              <a:buSzPts val="1400"/>
              <a:buFont typeface="Avenir"/>
              <a:buChar char="●"/>
              <a:defRPr sz="1400">
                <a:latin typeface="Avenir"/>
                <a:ea typeface="Avenir"/>
                <a:cs typeface="Avenir"/>
                <a:sym typeface="Avenir"/>
              </a:defRPr>
            </a:lvl1pPr>
            <a:lvl2pPr indent="-304800" lvl="1" marL="914400" rtl="0">
              <a:lnSpc>
                <a:spcPct val="150000"/>
              </a:lnSpc>
              <a:spcBef>
                <a:spcPts val="1600"/>
              </a:spcBef>
              <a:spcAft>
                <a:spcPts val="0"/>
              </a:spcAft>
              <a:buSzPts val="1200"/>
              <a:buChar char="○"/>
              <a:defRPr sz="1200"/>
            </a:lvl2pPr>
            <a:lvl3pPr indent="-304800" lvl="2" marL="1371600" rtl="0">
              <a:lnSpc>
                <a:spcPct val="150000"/>
              </a:lnSpc>
              <a:spcBef>
                <a:spcPts val="1600"/>
              </a:spcBef>
              <a:spcAft>
                <a:spcPts val="0"/>
              </a:spcAft>
              <a:buSzPts val="1200"/>
              <a:buChar char="■"/>
              <a:defRPr sz="1200"/>
            </a:lvl3pPr>
            <a:lvl4pPr indent="-304800" lvl="3" marL="1828800" rtl="0">
              <a:lnSpc>
                <a:spcPct val="150000"/>
              </a:lnSpc>
              <a:spcBef>
                <a:spcPts val="1600"/>
              </a:spcBef>
              <a:spcAft>
                <a:spcPts val="0"/>
              </a:spcAft>
              <a:buSzPts val="1200"/>
              <a:buChar char="●"/>
              <a:defRPr sz="1200"/>
            </a:lvl4pPr>
            <a:lvl5pPr indent="-304800" lvl="4" marL="2286000" rtl="0">
              <a:lnSpc>
                <a:spcPct val="150000"/>
              </a:lnSpc>
              <a:spcBef>
                <a:spcPts val="1600"/>
              </a:spcBef>
              <a:spcAft>
                <a:spcPts val="0"/>
              </a:spcAft>
              <a:buSzPts val="1200"/>
              <a:buChar char="○"/>
              <a:defRPr sz="1200"/>
            </a:lvl5pPr>
            <a:lvl6pPr indent="-304800" lvl="5" marL="2743200" rtl="0">
              <a:lnSpc>
                <a:spcPct val="150000"/>
              </a:lnSpc>
              <a:spcBef>
                <a:spcPts val="1600"/>
              </a:spcBef>
              <a:spcAft>
                <a:spcPts val="0"/>
              </a:spcAft>
              <a:buSzPts val="1200"/>
              <a:buChar char="■"/>
              <a:defRPr sz="1200"/>
            </a:lvl6pPr>
            <a:lvl7pPr indent="-304800" lvl="6" marL="3200400" rtl="0">
              <a:lnSpc>
                <a:spcPct val="150000"/>
              </a:lnSpc>
              <a:spcBef>
                <a:spcPts val="1600"/>
              </a:spcBef>
              <a:spcAft>
                <a:spcPts val="0"/>
              </a:spcAft>
              <a:buSzPts val="1200"/>
              <a:buChar char="●"/>
              <a:defRPr sz="1200"/>
            </a:lvl7pPr>
            <a:lvl8pPr indent="-304800" lvl="7" marL="3657600" rtl="0">
              <a:lnSpc>
                <a:spcPct val="150000"/>
              </a:lnSpc>
              <a:spcBef>
                <a:spcPts val="1600"/>
              </a:spcBef>
              <a:spcAft>
                <a:spcPts val="0"/>
              </a:spcAft>
              <a:buSzPts val="1200"/>
              <a:buChar char="○"/>
              <a:defRPr sz="1200"/>
            </a:lvl8pPr>
            <a:lvl9pPr indent="-304800" lvl="8" marL="4114800" rtl="0">
              <a:lnSpc>
                <a:spcPct val="150000"/>
              </a:lnSpc>
              <a:spcBef>
                <a:spcPts val="1600"/>
              </a:spcBef>
              <a:spcAft>
                <a:spcPts val="1600"/>
              </a:spcAft>
              <a:buSzPts val="1200"/>
              <a:buChar char="■"/>
              <a:defRPr sz="1200"/>
            </a:lvl9pPr>
          </a:lstStyle>
          <a:p/>
        </p:txBody>
      </p:sp>
      <p:sp>
        <p:nvSpPr>
          <p:cNvPr id="44" name="Google Shape;44;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7"/>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46" name="Google Shape;46;p7"/>
          <p:cNvSpPr txBox="1"/>
          <p:nvPr>
            <p:ph idx="2" type="title"/>
          </p:nvPr>
        </p:nvSpPr>
        <p:spPr>
          <a:xfrm>
            <a:off x="5220650" y="2631625"/>
            <a:ext cx="3481500" cy="1402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7" name="Google Shape;47;p7"/>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e Column and Image">
  <p:cSld name="TITLE_AND_TWO_COLUMNS_1">
    <p:spTree>
      <p:nvGrpSpPr>
        <p:cNvPr id="48" name="Shape 48"/>
        <p:cNvGrpSpPr/>
        <p:nvPr/>
      </p:nvGrpSpPr>
      <p:grpSpPr>
        <a:xfrm>
          <a:off x="0" y="0"/>
          <a:ext cx="0" cy="0"/>
          <a:chOff x="0" y="0"/>
          <a:chExt cx="0" cy="0"/>
        </a:xfrm>
      </p:grpSpPr>
      <p:sp>
        <p:nvSpPr>
          <p:cNvPr id="49" name="Google Shape;49;p8"/>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8"/>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lvl1pPr indent="-317500" lvl="0" marL="457200" rtl="0">
              <a:lnSpc>
                <a:spcPct val="150000"/>
              </a:lnSpc>
              <a:spcBef>
                <a:spcPts val="1000"/>
              </a:spcBef>
              <a:spcAft>
                <a:spcPts val="0"/>
              </a:spcAft>
              <a:buSzPts val="1400"/>
              <a:buFont typeface="Avenir"/>
              <a:buChar char="●"/>
              <a:defRPr sz="1400">
                <a:latin typeface="Avenir"/>
                <a:ea typeface="Avenir"/>
                <a:cs typeface="Avenir"/>
                <a:sym typeface="Avenir"/>
              </a:defRPr>
            </a:lvl1pPr>
            <a:lvl2pPr indent="-304800" lvl="1" marL="914400" rtl="0">
              <a:lnSpc>
                <a:spcPct val="150000"/>
              </a:lnSpc>
              <a:spcBef>
                <a:spcPts val="1600"/>
              </a:spcBef>
              <a:spcAft>
                <a:spcPts val="0"/>
              </a:spcAft>
              <a:buSzPts val="1200"/>
              <a:buChar char="○"/>
              <a:defRPr sz="1200"/>
            </a:lvl2pPr>
            <a:lvl3pPr indent="-304800" lvl="2" marL="1371600" rtl="0">
              <a:lnSpc>
                <a:spcPct val="150000"/>
              </a:lnSpc>
              <a:spcBef>
                <a:spcPts val="1600"/>
              </a:spcBef>
              <a:spcAft>
                <a:spcPts val="0"/>
              </a:spcAft>
              <a:buSzPts val="1200"/>
              <a:buChar char="■"/>
              <a:defRPr sz="1200"/>
            </a:lvl3pPr>
            <a:lvl4pPr indent="-304800" lvl="3" marL="1828800" rtl="0">
              <a:lnSpc>
                <a:spcPct val="150000"/>
              </a:lnSpc>
              <a:spcBef>
                <a:spcPts val="1600"/>
              </a:spcBef>
              <a:spcAft>
                <a:spcPts val="0"/>
              </a:spcAft>
              <a:buSzPts val="1200"/>
              <a:buChar char="●"/>
              <a:defRPr sz="1200"/>
            </a:lvl4pPr>
            <a:lvl5pPr indent="-304800" lvl="4" marL="2286000" rtl="0">
              <a:lnSpc>
                <a:spcPct val="150000"/>
              </a:lnSpc>
              <a:spcBef>
                <a:spcPts val="1600"/>
              </a:spcBef>
              <a:spcAft>
                <a:spcPts val="0"/>
              </a:spcAft>
              <a:buSzPts val="1200"/>
              <a:buChar char="○"/>
              <a:defRPr sz="1200"/>
            </a:lvl5pPr>
            <a:lvl6pPr indent="-304800" lvl="5" marL="2743200" rtl="0">
              <a:lnSpc>
                <a:spcPct val="150000"/>
              </a:lnSpc>
              <a:spcBef>
                <a:spcPts val="1600"/>
              </a:spcBef>
              <a:spcAft>
                <a:spcPts val="0"/>
              </a:spcAft>
              <a:buSzPts val="1200"/>
              <a:buChar char="■"/>
              <a:defRPr sz="1200"/>
            </a:lvl6pPr>
            <a:lvl7pPr indent="-304800" lvl="6" marL="3200400" rtl="0">
              <a:lnSpc>
                <a:spcPct val="150000"/>
              </a:lnSpc>
              <a:spcBef>
                <a:spcPts val="1600"/>
              </a:spcBef>
              <a:spcAft>
                <a:spcPts val="0"/>
              </a:spcAft>
              <a:buSzPts val="1200"/>
              <a:buChar char="●"/>
              <a:defRPr sz="1200"/>
            </a:lvl7pPr>
            <a:lvl8pPr indent="-304800" lvl="7" marL="3657600" rtl="0">
              <a:lnSpc>
                <a:spcPct val="150000"/>
              </a:lnSpc>
              <a:spcBef>
                <a:spcPts val="1600"/>
              </a:spcBef>
              <a:spcAft>
                <a:spcPts val="0"/>
              </a:spcAft>
              <a:buSzPts val="1200"/>
              <a:buChar char="○"/>
              <a:defRPr sz="1200"/>
            </a:lvl8pPr>
            <a:lvl9pPr indent="-304800" lvl="8" marL="4114800" rtl="0">
              <a:lnSpc>
                <a:spcPct val="150000"/>
              </a:lnSpc>
              <a:spcBef>
                <a:spcPts val="1600"/>
              </a:spcBef>
              <a:spcAft>
                <a:spcPts val="1600"/>
              </a:spcAft>
              <a:buSzPts val="1200"/>
              <a:buChar char="■"/>
              <a:defRPr sz="1200"/>
            </a:lvl9pPr>
          </a:lstStyle>
          <a:p/>
        </p:txBody>
      </p:sp>
      <p:sp>
        <p:nvSpPr>
          <p:cNvPr id="51" name="Google Shape;51;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8"/>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pic>
        <p:nvPicPr>
          <p:cNvPr id="53" name="Google Shape;53;p8"/>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with Punchline">
  <p:cSld name="TITLE_AND_BODY_1">
    <p:spTree>
      <p:nvGrpSpPr>
        <p:cNvPr id="54" name="Shape 54"/>
        <p:cNvGrpSpPr/>
        <p:nvPr/>
      </p:nvGrpSpPr>
      <p:grpSpPr>
        <a:xfrm>
          <a:off x="0" y="0"/>
          <a:ext cx="0" cy="0"/>
          <a:chOff x="0" y="0"/>
          <a:chExt cx="0" cy="0"/>
        </a:xfrm>
      </p:grpSpPr>
      <p:sp>
        <p:nvSpPr>
          <p:cNvPr id="55" name="Google Shape;55;p9"/>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rtl="0">
              <a:lnSpc>
                <a:spcPct val="150000"/>
              </a:lnSpc>
              <a:spcBef>
                <a:spcPts val="0"/>
              </a:spcBef>
              <a:spcAft>
                <a:spcPts val="0"/>
              </a:spcAft>
              <a:buClr>
                <a:schemeClr val="accent2"/>
              </a:buClr>
              <a:buSzPts val="1800"/>
              <a:buFont typeface="Avenir"/>
              <a:buChar char="●"/>
              <a:defRPr>
                <a:solidFill>
                  <a:schemeClr val="accent2"/>
                </a:solidFill>
                <a:latin typeface="Avenir"/>
                <a:ea typeface="Avenir"/>
                <a:cs typeface="Avenir"/>
                <a:sym typeface="Avenir"/>
              </a:defRPr>
            </a:lvl1pPr>
            <a:lvl2pPr indent="-317500" lvl="1" marL="914400" rtl="0">
              <a:spcBef>
                <a:spcPts val="1000"/>
              </a:spcBef>
              <a:spcAft>
                <a:spcPts val="0"/>
              </a:spcAft>
              <a:buSzPts val="1400"/>
              <a:buChar char="○"/>
              <a:defRPr/>
            </a:lvl2pPr>
            <a:lvl3pPr indent="-317500" lvl="2" marL="1371600" rtl="0">
              <a:lnSpc>
                <a:spcPct val="120000"/>
              </a:lnSpc>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57" name="Google Shape;57;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59" name="Google Shape;59;p9"/>
          <p:cNvSpPr txBox="1"/>
          <p:nvPr>
            <p:ph idx="2"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0" name="Google Shape;60;p9"/>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Punchline">
  <p:cSld name="TITLE_AND_TWO_COLUMNS_2">
    <p:spTree>
      <p:nvGrpSpPr>
        <p:cNvPr id="61" name="Shape 61"/>
        <p:cNvGrpSpPr/>
        <p:nvPr/>
      </p:nvGrpSpPr>
      <p:grpSpPr>
        <a:xfrm>
          <a:off x="0" y="0"/>
          <a:ext cx="0" cy="0"/>
          <a:chOff x="0" y="0"/>
          <a:chExt cx="0" cy="0"/>
        </a:xfrm>
      </p:grpSpPr>
      <p:sp>
        <p:nvSpPr>
          <p:cNvPr id="62" name="Google Shape;62;p10"/>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0"/>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lvl1pPr indent="-317500" lvl="0" marL="457200" rtl="0">
              <a:lnSpc>
                <a:spcPct val="150000"/>
              </a:lnSpc>
              <a:spcBef>
                <a:spcPts val="1000"/>
              </a:spcBef>
              <a:spcAft>
                <a:spcPts val="0"/>
              </a:spcAft>
              <a:buSzPts val="1400"/>
              <a:buFont typeface="Avenir"/>
              <a:buChar char="●"/>
              <a:defRPr sz="1400">
                <a:latin typeface="Avenir"/>
                <a:ea typeface="Avenir"/>
                <a:cs typeface="Avenir"/>
                <a:sym typeface="Avenir"/>
              </a:defRPr>
            </a:lvl1pPr>
            <a:lvl2pPr indent="-304800" lvl="1" marL="914400" rtl="0">
              <a:lnSpc>
                <a:spcPct val="150000"/>
              </a:lnSpc>
              <a:spcBef>
                <a:spcPts val="1600"/>
              </a:spcBef>
              <a:spcAft>
                <a:spcPts val="0"/>
              </a:spcAft>
              <a:buSzPts val="1200"/>
              <a:buChar char="○"/>
              <a:defRPr sz="1200"/>
            </a:lvl2pPr>
            <a:lvl3pPr indent="-304800" lvl="2" marL="1371600" rtl="0">
              <a:lnSpc>
                <a:spcPct val="150000"/>
              </a:lnSpc>
              <a:spcBef>
                <a:spcPts val="1600"/>
              </a:spcBef>
              <a:spcAft>
                <a:spcPts val="0"/>
              </a:spcAft>
              <a:buSzPts val="1200"/>
              <a:buChar char="■"/>
              <a:defRPr sz="1200"/>
            </a:lvl3pPr>
            <a:lvl4pPr indent="-304800" lvl="3" marL="1828800" rtl="0">
              <a:lnSpc>
                <a:spcPct val="150000"/>
              </a:lnSpc>
              <a:spcBef>
                <a:spcPts val="1600"/>
              </a:spcBef>
              <a:spcAft>
                <a:spcPts val="0"/>
              </a:spcAft>
              <a:buSzPts val="1200"/>
              <a:buChar char="●"/>
              <a:defRPr sz="1200"/>
            </a:lvl4pPr>
            <a:lvl5pPr indent="-304800" lvl="4" marL="2286000" rtl="0">
              <a:lnSpc>
                <a:spcPct val="150000"/>
              </a:lnSpc>
              <a:spcBef>
                <a:spcPts val="1600"/>
              </a:spcBef>
              <a:spcAft>
                <a:spcPts val="0"/>
              </a:spcAft>
              <a:buSzPts val="1200"/>
              <a:buChar char="○"/>
              <a:defRPr sz="1200"/>
            </a:lvl5pPr>
            <a:lvl6pPr indent="-304800" lvl="5" marL="2743200" rtl="0">
              <a:lnSpc>
                <a:spcPct val="150000"/>
              </a:lnSpc>
              <a:spcBef>
                <a:spcPts val="1600"/>
              </a:spcBef>
              <a:spcAft>
                <a:spcPts val="0"/>
              </a:spcAft>
              <a:buSzPts val="1200"/>
              <a:buChar char="■"/>
              <a:defRPr sz="1200"/>
            </a:lvl6pPr>
            <a:lvl7pPr indent="-304800" lvl="6" marL="3200400" rtl="0">
              <a:lnSpc>
                <a:spcPct val="150000"/>
              </a:lnSpc>
              <a:spcBef>
                <a:spcPts val="1600"/>
              </a:spcBef>
              <a:spcAft>
                <a:spcPts val="0"/>
              </a:spcAft>
              <a:buSzPts val="1200"/>
              <a:buChar char="●"/>
              <a:defRPr sz="1200"/>
            </a:lvl7pPr>
            <a:lvl8pPr indent="-304800" lvl="7" marL="3657600" rtl="0">
              <a:lnSpc>
                <a:spcPct val="150000"/>
              </a:lnSpc>
              <a:spcBef>
                <a:spcPts val="1600"/>
              </a:spcBef>
              <a:spcAft>
                <a:spcPts val="0"/>
              </a:spcAft>
              <a:buSzPts val="1200"/>
              <a:buChar char="○"/>
              <a:defRPr sz="1200"/>
            </a:lvl8pPr>
            <a:lvl9pPr indent="-304800" lvl="8" marL="4114800" rtl="0">
              <a:lnSpc>
                <a:spcPct val="150000"/>
              </a:lnSpc>
              <a:spcBef>
                <a:spcPts val="1600"/>
              </a:spcBef>
              <a:spcAft>
                <a:spcPts val="1600"/>
              </a:spcAft>
              <a:buSzPts val="1200"/>
              <a:buChar char="■"/>
              <a:defRPr sz="1200"/>
            </a:lvl9pPr>
          </a:lstStyle>
          <a:p/>
        </p:txBody>
      </p:sp>
      <p:sp>
        <p:nvSpPr>
          <p:cNvPr id="64" name="Google Shape;64;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0"/>
          <p:cNvSpPr txBox="1"/>
          <p:nvPr>
            <p:ph idx="2" type="body"/>
          </p:nvPr>
        </p:nvSpPr>
        <p:spPr>
          <a:xfrm>
            <a:off x="4585550" y="1536633"/>
            <a:ext cx="3999900" cy="4555200"/>
          </a:xfrm>
          <a:prstGeom prst="rect">
            <a:avLst/>
          </a:prstGeom>
        </p:spPr>
        <p:txBody>
          <a:bodyPr anchorCtr="0" anchor="t" bIns="91425" lIns="91425" spcFirstLastPara="1" rIns="91425" wrap="square" tIns="91425">
            <a:noAutofit/>
          </a:bodyPr>
          <a:lstStyle>
            <a:lvl1pPr indent="-317500" lvl="0" marL="457200" rtl="0">
              <a:lnSpc>
                <a:spcPct val="150000"/>
              </a:lnSpc>
              <a:spcBef>
                <a:spcPts val="1000"/>
              </a:spcBef>
              <a:spcAft>
                <a:spcPts val="0"/>
              </a:spcAft>
              <a:buSzPts val="1400"/>
              <a:buFont typeface="Avenir"/>
              <a:buChar char="●"/>
              <a:defRPr sz="1400">
                <a:latin typeface="Avenir"/>
                <a:ea typeface="Avenir"/>
                <a:cs typeface="Avenir"/>
                <a:sym typeface="Avenir"/>
              </a:defRPr>
            </a:lvl1pPr>
            <a:lvl2pPr indent="-304800" lvl="1" marL="914400" rtl="0">
              <a:lnSpc>
                <a:spcPct val="150000"/>
              </a:lnSpc>
              <a:spcBef>
                <a:spcPts val="1600"/>
              </a:spcBef>
              <a:spcAft>
                <a:spcPts val="0"/>
              </a:spcAft>
              <a:buSzPts val="1200"/>
              <a:buChar char="○"/>
              <a:defRPr sz="1200"/>
            </a:lvl2pPr>
            <a:lvl3pPr indent="-304800" lvl="2" marL="1371600" rtl="0">
              <a:lnSpc>
                <a:spcPct val="150000"/>
              </a:lnSpc>
              <a:spcBef>
                <a:spcPts val="1600"/>
              </a:spcBef>
              <a:spcAft>
                <a:spcPts val="0"/>
              </a:spcAft>
              <a:buSzPts val="1200"/>
              <a:buChar char="■"/>
              <a:defRPr sz="1200"/>
            </a:lvl3pPr>
            <a:lvl4pPr indent="-304800" lvl="3" marL="1828800" rtl="0">
              <a:lnSpc>
                <a:spcPct val="150000"/>
              </a:lnSpc>
              <a:spcBef>
                <a:spcPts val="1600"/>
              </a:spcBef>
              <a:spcAft>
                <a:spcPts val="0"/>
              </a:spcAft>
              <a:buSzPts val="1200"/>
              <a:buChar char="●"/>
              <a:defRPr sz="1200"/>
            </a:lvl4pPr>
            <a:lvl5pPr indent="-304800" lvl="4" marL="2286000" rtl="0">
              <a:lnSpc>
                <a:spcPct val="150000"/>
              </a:lnSpc>
              <a:spcBef>
                <a:spcPts val="1600"/>
              </a:spcBef>
              <a:spcAft>
                <a:spcPts val="0"/>
              </a:spcAft>
              <a:buSzPts val="1200"/>
              <a:buChar char="○"/>
              <a:defRPr sz="1200"/>
            </a:lvl5pPr>
            <a:lvl6pPr indent="-304800" lvl="5" marL="2743200" rtl="0">
              <a:lnSpc>
                <a:spcPct val="150000"/>
              </a:lnSpc>
              <a:spcBef>
                <a:spcPts val="1600"/>
              </a:spcBef>
              <a:spcAft>
                <a:spcPts val="0"/>
              </a:spcAft>
              <a:buSzPts val="1200"/>
              <a:buChar char="■"/>
              <a:defRPr sz="1200"/>
            </a:lvl6pPr>
            <a:lvl7pPr indent="-304800" lvl="6" marL="3200400" rtl="0">
              <a:lnSpc>
                <a:spcPct val="150000"/>
              </a:lnSpc>
              <a:spcBef>
                <a:spcPts val="1600"/>
              </a:spcBef>
              <a:spcAft>
                <a:spcPts val="0"/>
              </a:spcAft>
              <a:buSzPts val="1200"/>
              <a:buChar char="●"/>
              <a:defRPr sz="1200"/>
            </a:lvl7pPr>
            <a:lvl8pPr indent="-304800" lvl="7" marL="3657600" rtl="0">
              <a:lnSpc>
                <a:spcPct val="150000"/>
              </a:lnSpc>
              <a:spcBef>
                <a:spcPts val="1600"/>
              </a:spcBef>
              <a:spcAft>
                <a:spcPts val="0"/>
              </a:spcAft>
              <a:buSzPts val="1200"/>
              <a:buChar char="○"/>
              <a:defRPr sz="1200"/>
            </a:lvl8pPr>
            <a:lvl9pPr indent="-304800" lvl="8" marL="4114800" rtl="0">
              <a:lnSpc>
                <a:spcPct val="150000"/>
              </a:lnSpc>
              <a:spcBef>
                <a:spcPts val="1600"/>
              </a:spcBef>
              <a:spcAft>
                <a:spcPts val="1600"/>
              </a:spcAft>
              <a:buSzPts val="1200"/>
              <a:buChar char="■"/>
              <a:defRPr sz="1200"/>
            </a:lvl9pPr>
          </a:lstStyle>
          <a:p/>
        </p:txBody>
      </p:sp>
      <p:sp>
        <p:nvSpPr>
          <p:cNvPr id="66" name="Google Shape;66;p10"/>
          <p:cNvSpPr txBox="1"/>
          <p:nvPr/>
        </p:nvSpPr>
        <p:spPr>
          <a:xfrm>
            <a:off x="6691617" y="6262175"/>
            <a:ext cx="2092200" cy="43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999999"/>
                </a:solidFill>
                <a:latin typeface="Avenir"/>
                <a:ea typeface="Avenir"/>
                <a:cs typeface="Avenir"/>
                <a:sym typeface="Avenir"/>
              </a:rPr>
              <a:t>Private and Confidential</a:t>
            </a:r>
            <a:endParaRPr sz="1200">
              <a:solidFill>
                <a:srgbClr val="999999"/>
              </a:solidFill>
              <a:latin typeface="Avenir"/>
              <a:ea typeface="Avenir"/>
              <a:cs typeface="Avenir"/>
              <a:sym typeface="Avenir"/>
            </a:endParaRPr>
          </a:p>
        </p:txBody>
      </p:sp>
      <p:sp>
        <p:nvSpPr>
          <p:cNvPr id="67" name="Google Shape;67;p10"/>
          <p:cNvSpPr txBox="1"/>
          <p:nvPr>
            <p:ph idx="3" type="title"/>
          </p:nvPr>
        </p:nvSpPr>
        <p:spPr>
          <a:xfrm>
            <a:off x="294185" y="5393977"/>
            <a:ext cx="8520600" cy="868200"/>
          </a:xfrm>
          <a:prstGeom prst="rect">
            <a:avLst/>
          </a:prstGeom>
          <a:solidFill>
            <a:srgbClr val="F3F3F3"/>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000"/>
              <a:buFont typeface="Avenir"/>
              <a:buNone/>
              <a:defRPr sz="2000">
                <a:latin typeface="Avenir"/>
                <a:ea typeface="Avenir"/>
                <a:cs typeface="Avenir"/>
                <a:sym typeface="Aveni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8" name="Google Shape;68;p10"/>
          <p:cNvPicPr preferRelativeResize="0"/>
          <p:nvPr/>
        </p:nvPicPr>
        <p:blipFill>
          <a:blip r:embed="rId2">
            <a:alphaModFix/>
          </a:blip>
          <a:stretch>
            <a:fillRect/>
          </a:stretch>
        </p:blipFill>
        <p:spPr>
          <a:xfrm>
            <a:off x="146525" y="6370588"/>
            <a:ext cx="1055575" cy="2187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16500" y="6695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Baloo"/>
              <a:buNone/>
              <a:defRPr sz="2800">
                <a:solidFill>
                  <a:schemeClr val="dk1"/>
                </a:solidFill>
                <a:latin typeface="Baloo"/>
                <a:ea typeface="Baloo"/>
                <a:cs typeface="Baloo"/>
                <a:sym typeface="Balo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indent="-317500" lvl="1" marL="9144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2pPr>
            <a:lvl3pPr indent="-317500" lvl="2" marL="13716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3pPr>
            <a:lvl4pPr indent="-317500" lvl="3" marL="18288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4pPr>
            <a:lvl5pPr indent="-317500" lvl="4" marL="22860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5pPr>
            <a:lvl6pPr indent="-317500" lvl="5" marL="27432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6pPr>
            <a:lvl7pPr indent="-317500" lvl="6" marL="32004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7pPr>
            <a:lvl8pPr indent="-317500" lvl="7" marL="3657600">
              <a:lnSpc>
                <a:spcPct val="115000"/>
              </a:lnSpc>
              <a:spcBef>
                <a:spcPts val="1600"/>
              </a:spcBef>
              <a:spcAft>
                <a:spcPts val="0"/>
              </a:spcAft>
              <a:buClr>
                <a:schemeClr val="dk2"/>
              </a:buClr>
              <a:buSzPts val="1400"/>
              <a:buFont typeface="Avenir"/>
              <a:buChar char="○"/>
              <a:defRPr>
                <a:solidFill>
                  <a:schemeClr val="dk2"/>
                </a:solidFill>
                <a:latin typeface="Avenir"/>
                <a:ea typeface="Avenir"/>
                <a:cs typeface="Avenir"/>
                <a:sym typeface="Avenir"/>
              </a:defRPr>
            </a:lvl8pPr>
            <a:lvl9pPr indent="-317500" lvl="8" marL="4114800">
              <a:lnSpc>
                <a:spcPct val="115000"/>
              </a:lnSpc>
              <a:spcBef>
                <a:spcPts val="1600"/>
              </a:spcBef>
              <a:spcAft>
                <a:spcPts val="1600"/>
              </a:spcAft>
              <a:buClr>
                <a:schemeClr val="dk2"/>
              </a:buClr>
              <a:buSzPts val="1400"/>
              <a:buFont typeface="Avenir"/>
              <a:buChar char="■"/>
              <a:defRPr>
                <a:solidFill>
                  <a:schemeClr val="dk2"/>
                </a:solidFill>
                <a:latin typeface="Avenir"/>
                <a:ea typeface="Avenir"/>
                <a:cs typeface="Avenir"/>
                <a:sym typeface="Avenir"/>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cxnSp>
        <p:nvCxnSpPr>
          <p:cNvPr id="9" name="Google Shape;9;p1"/>
          <p:cNvCxnSpPr/>
          <p:nvPr/>
        </p:nvCxnSpPr>
        <p:spPr>
          <a:xfrm>
            <a:off x="-59635" y="954723"/>
            <a:ext cx="549600" cy="0"/>
          </a:xfrm>
          <a:prstGeom prst="straightConnector1">
            <a:avLst/>
          </a:prstGeom>
          <a:noFill/>
          <a:ln cap="rnd" cmpd="sng" w="333375">
            <a:solidFill>
              <a:srgbClr val="E03D37"/>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hyperlink" Target="http://faculty.a.edu/saustin/3110/mars.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type="ctrTitle"/>
          </p:nvPr>
        </p:nvSpPr>
        <p:spPr>
          <a:xfrm>
            <a:off x="327975" y="1865850"/>
            <a:ext cx="4484100" cy="174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Brahe, Kepler,  Mars, Ellipses &amp; Gravity</a:t>
            </a:r>
            <a:endParaRPr/>
          </a:p>
        </p:txBody>
      </p:sp>
      <p:sp>
        <p:nvSpPr>
          <p:cNvPr id="256" name="Google Shape;256;p26"/>
          <p:cNvSpPr txBox="1"/>
          <p:nvPr>
            <p:ph idx="1" type="subTitle"/>
          </p:nvPr>
        </p:nvSpPr>
        <p:spPr>
          <a:xfrm>
            <a:off x="670560" y="3620525"/>
            <a:ext cx="3740400" cy="10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Perhaps</a:t>
            </a:r>
            <a:r>
              <a:rPr lang="en"/>
              <a:t> the oldest, (very) non-trivial data analytics example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More Likely Trajectory</a:t>
            </a:r>
            <a:endParaRPr/>
          </a:p>
        </p:txBody>
      </p:sp>
      <p:sp>
        <p:nvSpPr>
          <p:cNvPr id="317" name="Google Shape;317;p35"/>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simple closed curve, perhaps a circle, around the Sun?</a:t>
            </a:r>
            <a:endParaRPr/>
          </a:p>
        </p:txBody>
      </p:sp>
      <p:pic>
        <p:nvPicPr>
          <p:cNvPr id="318" name="Google Shape;318;p35"/>
          <p:cNvPicPr preferRelativeResize="0"/>
          <p:nvPr/>
        </p:nvPicPr>
        <p:blipFill>
          <a:blip r:embed="rId3">
            <a:alphaModFix/>
          </a:blip>
          <a:stretch>
            <a:fillRect/>
          </a:stretch>
        </p:blipFill>
        <p:spPr>
          <a:xfrm>
            <a:off x="2577513" y="1585467"/>
            <a:ext cx="3953921" cy="36561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6"/>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the Zig-Zag?</a:t>
            </a:r>
            <a:endParaRPr/>
          </a:p>
        </p:txBody>
      </p:sp>
      <p:sp>
        <p:nvSpPr>
          <p:cNvPr id="324" name="Google Shape;324;p36"/>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Heliocentric models explain Mars’ zig zag</a:t>
            </a:r>
            <a:endParaRPr/>
          </a:p>
        </p:txBody>
      </p:sp>
      <p:pic>
        <p:nvPicPr>
          <p:cNvPr id="325" name="Google Shape;325;p36"/>
          <p:cNvPicPr preferRelativeResize="0"/>
          <p:nvPr/>
        </p:nvPicPr>
        <p:blipFill>
          <a:blip r:embed="rId3">
            <a:alphaModFix/>
          </a:blip>
          <a:stretch>
            <a:fillRect/>
          </a:stretch>
        </p:blipFill>
        <p:spPr>
          <a:xfrm>
            <a:off x="152400" y="1585467"/>
            <a:ext cx="8424218" cy="36561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Explaining the Zig Zag</a:t>
            </a:r>
            <a:endParaRPr/>
          </a:p>
        </p:txBody>
      </p:sp>
      <p:sp>
        <p:nvSpPr>
          <p:cNvPr id="331" name="Google Shape;331;p37"/>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derivative is 0 when </a:t>
            </a:r>
            <a:r>
              <a:rPr lang="en"/>
              <a:t>β</a:t>
            </a:r>
            <a:r>
              <a:rPr lang="en"/>
              <a:t>-ɑ is close to 0; hence the zig-zag happens  close to an </a:t>
            </a:r>
            <a:r>
              <a:rPr b="1" lang="en"/>
              <a:t>Opposition (all three in a </a:t>
            </a:r>
            <a:r>
              <a:rPr b="1" lang="en"/>
              <a:t>straight</a:t>
            </a:r>
            <a:r>
              <a:rPr b="1" lang="en"/>
              <a:t> line)</a:t>
            </a:r>
            <a:endParaRPr b="1"/>
          </a:p>
        </p:txBody>
      </p:sp>
      <p:pic>
        <p:nvPicPr>
          <p:cNvPr id="332" name="Google Shape;332;p37"/>
          <p:cNvPicPr preferRelativeResize="0"/>
          <p:nvPr/>
        </p:nvPicPr>
        <p:blipFill>
          <a:blip r:embed="rId3">
            <a:alphaModFix/>
          </a:blip>
          <a:stretch>
            <a:fillRect/>
          </a:stretch>
        </p:blipFill>
        <p:spPr>
          <a:xfrm>
            <a:off x="503575" y="1433067"/>
            <a:ext cx="3735246" cy="3656110"/>
          </a:xfrm>
          <a:prstGeom prst="rect">
            <a:avLst/>
          </a:prstGeom>
          <a:noFill/>
          <a:ln>
            <a:noFill/>
          </a:ln>
        </p:spPr>
      </p:pic>
      <p:pic>
        <p:nvPicPr>
          <p:cNvPr id="333" name="Google Shape;333;p37"/>
          <p:cNvPicPr preferRelativeResize="0"/>
          <p:nvPr/>
        </p:nvPicPr>
        <p:blipFill>
          <a:blip r:embed="rId4">
            <a:alphaModFix/>
          </a:blip>
          <a:stretch>
            <a:fillRect/>
          </a:stretch>
        </p:blipFill>
        <p:spPr>
          <a:xfrm>
            <a:off x="4238821" y="562204"/>
            <a:ext cx="4600379" cy="2919023"/>
          </a:xfrm>
          <a:prstGeom prst="rect">
            <a:avLst/>
          </a:prstGeom>
          <a:noFill/>
          <a:ln>
            <a:noFill/>
          </a:ln>
        </p:spPr>
      </p:pic>
      <p:pic>
        <p:nvPicPr>
          <p:cNvPr id="334" name="Google Shape;334;p37"/>
          <p:cNvPicPr preferRelativeResize="0"/>
          <p:nvPr/>
        </p:nvPicPr>
        <p:blipFill>
          <a:blip r:embed="rId5">
            <a:alphaModFix/>
          </a:blip>
          <a:stretch>
            <a:fillRect/>
          </a:stretch>
        </p:blipFill>
        <p:spPr>
          <a:xfrm>
            <a:off x="4727925" y="3835550"/>
            <a:ext cx="3188300" cy="1326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Zodiac</a:t>
            </a:r>
            <a:endParaRPr/>
          </a:p>
        </p:txBody>
      </p:sp>
      <p:sp>
        <p:nvSpPr>
          <p:cNvPr id="340" name="Google Shape;340;p38"/>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stars that lie behind the Sun form the Zodiac; the plane on which the Earth and Sun lie is the Ecliptic</a:t>
            </a:r>
            <a:endParaRPr b="1"/>
          </a:p>
        </p:txBody>
      </p:sp>
      <p:pic>
        <p:nvPicPr>
          <p:cNvPr id="341" name="Google Shape;341;p38"/>
          <p:cNvPicPr preferRelativeResize="0"/>
          <p:nvPr/>
        </p:nvPicPr>
        <p:blipFill>
          <a:blip r:embed="rId3">
            <a:alphaModFix/>
          </a:blip>
          <a:stretch>
            <a:fillRect/>
          </a:stretch>
        </p:blipFill>
        <p:spPr>
          <a:xfrm>
            <a:off x="2120592" y="1761042"/>
            <a:ext cx="5042909" cy="28366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Zodiac</a:t>
            </a:r>
            <a:endParaRPr/>
          </a:p>
        </p:txBody>
      </p:sp>
      <p:sp>
        <p:nvSpPr>
          <p:cNvPr id="347" name="Google Shape;347;p39"/>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Most planets stay very close to the Ecliptic. Mars’ orbit is only slightly inclined relative to the Ecliptic plane.</a:t>
            </a:r>
            <a:endParaRPr b="1"/>
          </a:p>
        </p:txBody>
      </p:sp>
      <p:pic>
        <p:nvPicPr>
          <p:cNvPr id="348" name="Google Shape;348;p39"/>
          <p:cNvPicPr preferRelativeResize="0"/>
          <p:nvPr/>
        </p:nvPicPr>
        <p:blipFill>
          <a:blip r:embed="rId3">
            <a:alphaModFix/>
          </a:blip>
          <a:stretch>
            <a:fillRect/>
          </a:stretch>
        </p:blipFill>
        <p:spPr>
          <a:xfrm>
            <a:off x="2300638" y="1500317"/>
            <a:ext cx="4646013" cy="36561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Slight Non-Coplanarity</a:t>
            </a:r>
            <a:endParaRPr/>
          </a:p>
        </p:txBody>
      </p:sp>
      <p:sp>
        <p:nvSpPr>
          <p:cNvPr id="354" name="Google Shape;354;p40"/>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orbit is not coplanar with the ecliptic plane, though only slightly so; that explains the shift in the zig-zag</a:t>
            </a:r>
            <a:endParaRPr b="1"/>
          </a:p>
        </p:txBody>
      </p:sp>
      <p:pic>
        <p:nvPicPr>
          <p:cNvPr id="355" name="Google Shape;355;p40"/>
          <p:cNvPicPr preferRelativeResize="0"/>
          <p:nvPr/>
        </p:nvPicPr>
        <p:blipFill>
          <a:blip r:embed="rId3">
            <a:alphaModFix/>
          </a:blip>
          <a:stretch>
            <a:fillRect/>
          </a:stretch>
        </p:blipFill>
        <p:spPr>
          <a:xfrm>
            <a:off x="2010338" y="1433067"/>
            <a:ext cx="5088279" cy="36561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1"/>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Calibrating Movement</a:t>
            </a:r>
            <a:endParaRPr/>
          </a:p>
        </p:txBody>
      </p:sp>
      <p:sp>
        <p:nvSpPr>
          <p:cNvPr id="361" name="Google Shape;361;p41"/>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p>
            <a:pPr indent="-349250" lvl="0" marL="457200" rtl="0" algn="l">
              <a:spcBef>
                <a:spcPts val="1000"/>
              </a:spcBef>
              <a:spcAft>
                <a:spcPts val="0"/>
              </a:spcAft>
              <a:buSzPts val="1900"/>
              <a:buChar char="●"/>
            </a:pPr>
            <a:r>
              <a:rPr lang="en" sz="1900"/>
              <a:t>Longitude: Angle along the Ecliptic relative to a zero point (for now arbitrarily assigned, though the spring equinox point was often the conventional zero)</a:t>
            </a:r>
            <a:endParaRPr sz="1900"/>
          </a:p>
          <a:p>
            <a:pPr indent="-349250" lvl="0" marL="457200" rtl="0" algn="l">
              <a:spcBef>
                <a:spcPts val="0"/>
              </a:spcBef>
              <a:spcAft>
                <a:spcPts val="0"/>
              </a:spcAft>
              <a:buSzPts val="1900"/>
              <a:buChar char="●"/>
            </a:pPr>
            <a:r>
              <a:rPr lang="en" sz="1900"/>
              <a:t>Latitude: drop a perpendicular to the ecliptic and measure the angle between the planet and the ecliptic</a:t>
            </a:r>
            <a:endParaRPr sz="1900"/>
          </a:p>
          <a:p>
            <a:pPr indent="0" lvl="0" marL="457200" rtl="0" algn="l">
              <a:spcBef>
                <a:spcPts val="1600"/>
              </a:spcBef>
              <a:spcAft>
                <a:spcPts val="1600"/>
              </a:spcAft>
              <a:buNone/>
            </a:pPr>
            <a:r>
              <a:t/>
            </a:r>
            <a:endParaRPr sz="1200"/>
          </a:p>
        </p:txBody>
      </p:sp>
      <p:pic>
        <p:nvPicPr>
          <p:cNvPr id="362" name="Google Shape;362;p41"/>
          <p:cNvPicPr preferRelativeResize="0"/>
          <p:nvPr/>
        </p:nvPicPr>
        <p:blipFill>
          <a:blip r:embed="rId3">
            <a:alphaModFix/>
          </a:blip>
          <a:stretch>
            <a:fillRect/>
          </a:stretch>
        </p:blipFill>
        <p:spPr>
          <a:xfrm>
            <a:off x="4387800" y="1588517"/>
            <a:ext cx="4451400" cy="4451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Longitude</a:t>
            </a:r>
            <a:endParaRPr/>
          </a:p>
        </p:txBody>
      </p:sp>
      <p:sp>
        <p:nvSpPr>
          <p:cNvPr id="368" name="Google Shape;368;p42"/>
          <p:cNvSpPr/>
          <p:nvPr/>
        </p:nvSpPr>
        <p:spPr>
          <a:xfrm>
            <a:off x="4190825" y="4275725"/>
            <a:ext cx="464700" cy="413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2"/>
          <p:cNvSpPr/>
          <p:nvPr/>
        </p:nvSpPr>
        <p:spPr>
          <a:xfrm>
            <a:off x="5985425" y="2651625"/>
            <a:ext cx="464700" cy="413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2"/>
          <p:cNvSpPr/>
          <p:nvPr/>
        </p:nvSpPr>
        <p:spPr>
          <a:xfrm>
            <a:off x="4339650" y="1790275"/>
            <a:ext cx="464700" cy="413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2"/>
          <p:cNvSpPr/>
          <p:nvPr/>
        </p:nvSpPr>
        <p:spPr>
          <a:xfrm>
            <a:off x="1186982" y="3978947"/>
            <a:ext cx="464700" cy="413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42"/>
          <p:cNvCxnSpPr/>
          <p:nvPr/>
        </p:nvCxnSpPr>
        <p:spPr>
          <a:xfrm flipH="1" rot="10800000">
            <a:off x="4426921" y="4481528"/>
            <a:ext cx="3910200" cy="15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42"/>
          <p:cNvCxnSpPr/>
          <p:nvPr/>
        </p:nvCxnSpPr>
        <p:spPr>
          <a:xfrm flipH="1" rot="10800000">
            <a:off x="4419700" y="2886625"/>
            <a:ext cx="1800600" cy="161190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42"/>
          <p:cNvCxnSpPr/>
          <p:nvPr/>
        </p:nvCxnSpPr>
        <p:spPr>
          <a:xfrm flipH="1" rot="10800000">
            <a:off x="4443832" y="1986725"/>
            <a:ext cx="148800" cy="247350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42"/>
          <p:cNvCxnSpPr/>
          <p:nvPr/>
        </p:nvCxnSpPr>
        <p:spPr>
          <a:xfrm rot="10800000">
            <a:off x="1410571" y="4168821"/>
            <a:ext cx="3009000" cy="3090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42"/>
          <p:cNvSpPr txBox="1"/>
          <p:nvPr/>
        </p:nvSpPr>
        <p:spPr>
          <a:xfrm>
            <a:off x="8275625" y="4168825"/>
            <a:ext cx="4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p:txBody>
      </p:sp>
      <p:sp>
        <p:nvSpPr>
          <p:cNvPr id="377" name="Google Shape;377;p42"/>
          <p:cNvSpPr/>
          <p:nvPr/>
        </p:nvSpPr>
        <p:spPr>
          <a:xfrm>
            <a:off x="4965450" y="4038150"/>
            <a:ext cx="351300" cy="650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p:nvPr/>
        </p:nvSpPr>
        <p:spPr>
          <a:xfrm>
            <a:off x="3875775" y="3460225"/>
            <a:ext cx="1595700" cy="18174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
          <p:cNvSpPr/>
          <p:nvPr/>
        </p:nvSpPr>
        <p:spPr>
          <a:xfrm>
            <a:off x="3240625" y="2953700"/>
            <a:ext cx="2464200" cy="2819700"/>
          </a:xfrm>
          <a:prstGeom prst="arc">
            <a:avLst>
              <a:gd fmla="val 12098884" name="adj1"/>
              <a:gd fmla="val 5589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2"/>
          <p:cNvSpPr/>
          <p:nvPr/>
        </p:nvSpPr>
        <p:spPr>
          <a:xfrm rot="801802">
            <a:off x="3539473" y="6293508"/>
            <a:ext cx="464682" cy="413165"/>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 name="Google Shape;381;p42"/>
          <p:cNvCxnSpPr>
            <a:endCxn id="380" idx="0"/>
          </p:cNvCxnSpPr>
          <p:nvPr/>
        </p:nvCxnSpPr>
        <p:spPr>
          <a:xfrm flipH="1">
            <a:off x="3819514" y="4488590"/>
            <a:ext cx="615600" cy="1810500"/>
          </a:xfrm>
          <a:prstGeom prst="straightConnector1">
            <a:avLst/>
          </a:prstGeom>
          <a:noFill/>
          <a:ln cap="flat" cmpd="sng" w="9525">
            <a:solidFill>
              <a:schemeClr val="dk2"/>
            </a:solidFill>
            <a:prstDash val="solid"/>
            <a:round/>
            <a:headEnd len="med" w="med" type="none"/>
            <a:tailEnd len="med" w="med" type="none"/>
          </a:ln>
        </p:spPr>
      </p:cxnSp>
      <p:sp>
        <p:nvSpPr>
          <p:cNvPr id="382" name="Google Shape;382;p42"/>
          <p:cNvSpPr/>
          <p:nvPr/>
        </p:nvSpPr>
        <p:spPr>
          <a:xfrm flipH="1" rot="5035470">
            <a:off x="3147204" y="2407483"/>
            <a:ext cx="2624742" cy="3114198"/>
          </a:xfrm>
          <a:prstGeom prst="arc">
            <a:avLst>
              <a:gd fmla="val 15037171" name="adj1"/>
              <a:gd fmla="val 9427751"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p:nvPr/>
        </p:nvSpPr>
        <p:spPr>
          <a:xfrm>
            <a:off x="2424575" y="1867625"/>
            <a:ext cx="3997200" cy="37389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Latitude</a:t>
            </a:r>
            <a:endParaRPr/>
          </a:p>
        </p:txBody>
      </p:sp>
      <p:sp>
        <p:nvSpPr>
          <p:cNvPr id="389" name="Google Shape;389;p43"/>
          <p:cNvSpPr/>
          <p:nvPr/>
        </p:nvSpPr>
        <p:spPr>
          <a:xfrm>
            <a:off x="4190825" y="4275725"/>
            <a:ext cx="464700" cy="413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5227875" y="1968375"/>
            <a:ext cx="464700" cy="413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 name="Google Shape;391;p43"/>
          <p:cNvCxnSpPr/>
          <p:nvPr/>
        </p:nvCxnSpPr>
        <p:spPr>
          <a:xfrm flipH="1" rot="10800000">
            <a:off x="4443825" y="2196975"/>
            <a:ext cx="1016400" cy="233940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43"/>
          <p:cNvSpPr txBox="1"/>
          <p:nvPr/>
        </p:nvSpPr>
        <p:spPr>
          <a:xfrm>
            <a:off x="5482875" y="2993400"/>
            <a:ext cx="4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p:txBody>
      </p:sp>
      <p:cxnSp>
        <p:nvCxnSpPr>
          <p:cNvPr id="393" name="Google Shape;393;p43"/>
          <p:cNvCxnSpPr/>
          <p:nvPr/>
        </p:nvCxnSpPr>
        <p:spPr>
          <a:xfrm>
            <a:off x="5471550" y="2229100"/>
            <a:ext cx="0" cy="1043100"/>
          </a:xfrm>
          <a:prstGeom prst="straightConnector1">
            <a:avLst/>
          </a:prstGeom>
          <a:noFill/>
          <a:ln cap="flat" cmpd="sng" w="9525">
            <a:solidFill>
              <a:schemeClr val="dk2"/>
            </a:solidFill>
            <a:prstDash val="dash"/>
            <a:round/>
            <a:headEnd len="med" w="med" type="none"/>
            <a:tailEnd len="med" w="med" type="none"/>
          </a:ln>
        </p:spPr>
      </p:cxnSp>
      <p:cxnSp>
        <p:nvCxnSpPr>
          <p:cNvPr id="394" name="Google Shape;394;p43"/>
          <p:cNvCxnSpPr/>
          <p:nvPr/>
        </p:nvCxnSpPr>
        <p:spPr>
          <a:xfrm flipH="1" rot="10800000">
            <a:off x="4464488" y="3212953"/>
            <a:ext cx="1038000" cy="1333800"/>
          </a:xfrm>
          <a:prstGeom prst="straightConnector1">
            <a:avLst/>
          </a:prstGeom>
          <a:noFill/>
          <a:ln cap="flat" cmpd="sng" w="9525">
            <a:solidFill>
              <a:schemeClr val="dk2"/>
            </a:solidFill>
            <a:prstDash val="dash"/>
            <a:round/>
            <a:headEnd len="med" w="med" type="none"/>
            <a:tailEnd len="med" w="med" type="none"/>
          </a:ln>
        </p:spPr>
      </p:cxnSp>
      <p:sp>
        <p:nvSpPr>
          <p:cNvPr id="395" name="Google Shape;395;p43"/>
          <p:cNvSpPr/>
          <p:nvPr/>
        </p:nvSpPr>
        <p:spPr>
          <a:xfrm>
            <a:off x="4695550" y="3735878"/>
            <a:ext cx="227100" cy="27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43"/>
          <p:cNvCxnSpPr/>
          <p:nvPr/>
        </p:nvCxnSpPr>
        <p:spPr>
          <a:xfrm flipH="1">
            <a:off x="5285675" y="2993400"/>
            <a:ext cx="196200" cy="196200"/>
          </a:xfrm>
          <a:prstGeom prst="straightConnector1">
            <a:avLst/>
          </a:prstGeom>
          <a:noFill/>
          <a:ln cap="flat" cmpd="sng" w="9525">
            <a:solidFill>
              <a:schemeClr val="dk2"/>
            </a:solidFill>
            <a:prstDash val="solid"/>
            <a:round/>
            <a:headEnd len="med" w="med" type="none"/>
            <a:tailEnd len="med" w="med" type="none"/>
          </a:ln>
        </p:spPr>
      </p:cxnSp>
      <p:cxnSp>
        <p:nvCxnSpPr>
          <p:cNvPr id="397" name="Google Shape;397;p43"/>
          <p:cNvCxnSpPr/>
          <p:nvPr/>
        </p:nvCxnSpPr>
        <p:spPr>
          <a:xfrm>
            <a:off x="5295975" y="3168975"/>
            <a:ext cx="10200" cy="289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Tycho Brahe</a:t>
            </a:r>
            <a:endParaRPr/>
          </a:p>
        </p:txBody>
      </p:sp>
      <p:sp>
        <p:nvSpPr>
          <p:cNvPr id="403" name="Google Shape;403;p44"/>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p>
            <a:pPr indent="-336550" lvl="0" marL="457200" rtl="0" algn="l">
              <a:spcBef>
                <a:spcPts val="1000"/>
              </a:spcBef>
              <a:spcAft>
                <a:spcPts val="0"/>
              </a:spcAft>
              <a:buSzPts val="1700"/>
              <a:buChar char="●"/>
            </a:pPr>
            <a:r>
              <a:rPr lang="en" sz="1700"/>
              <a:t>Master observer, created a series of instruments to make </a:t>
            </a:r>
            <a:r>
              <a:rPr lang="en" sz="1700"/>
              <a:t>latitude</a:t>
            </a:r>
            <a:r>
              <a:rPr lang="en" sz="1700"/>
              <a:t> and longitude measurements precise</a:t>
            </a:r>
            <a:endParaRPr sz="1700"/>
          </a:p>
          <a:p>
            <a:pPr indent="-336550" lvl="0" marL="457200" rtl="0" algn="l">
              <a:spcBef>
                <a:spcPts val="0"/>
              </a:spcBef>
              <a:spcAft>
                <a:spcPts val="0"/>
              </a:spcAft>
              <a:buSzPts val="1700"/>
              <a:buChar char="●"/>
            </a:pPr>
            <a:r>
              <a:rPr lang="en" sz="1700"/>
              <a:t>Error: mostly &lt;2’ of an arc, occasionally 4’</a:t>
            </a:r>
            <a:endParaRPr sz="1700"/>
          </a:p>
          <a:p>
            <a:pPr indent="-336550" lvl="0" marL="457200" rtl="0" algn="l">
              <a:spcBef>
                <a:spcPts val="0"/>
              </a:spcBef>
              <a:spcAft>
                <a:spcPts val="0"/>
              </a:spcAft>
              <a:buSzPts val="1700"/>
              <a:buChar char="●"/>
            </a:pPr>
            <a:r>
              <a:rPr lang="en" sz="1700"/>
              <a:t>Observed Mars </a:t>
            </a:r>
            <a:r>
              <a:rPr lang="en" sz="1700"/>
              <a:t>religiously</a:t>
            </a:r>
            <a:r>
              <a:rPr lang="en" sz="1700"/>
              <a:t> from 1580-1601 when he died</a:t>
            </a:r>
            <a:endParaRPr sz="1700"/>
          </a:p>
          <a:p>
            <a:pPr indent="-336550" lvl="0" marL="457200" rtl="0" algn="l">
              <a:spcBef>
                <a:spcPts val="0"/>
              </a:spcBef>
              <a:spcAft>
                <a:spcPts val="0"/>
              </a:spcAft>
              <a:buSzPts val="1700"/>
              <a:buChar char="●"/>
            </a:pPr>
            <a:r>
              <a:rPr lang="en" sz="1700"/>
              <a:t>Kepler obtained the data post his death and spent the next several years in its analysis</a:t>
            </a:r>
            <a:endParaRPr sz="1700"/>
          </a:p>
          <a:p>
            <a:pPr indent="0" lvl="0" marL="457200" rtl="0" algn="l">
              <a:spcBef>
                <a:spcPts val="1600"/>
              </a:spcBef>
              <a:spcAft>
                <a:spcPts val="1600"/>
              </a:spcAft>
              <a:buNone/>
            </a:pPr>
            <a:r>
              <a:t/>
            </a:r>
            <a:endParaRPr sz="1000"/>
          </a:p>
        </p:txBody>
      </p:sp>
      <p:pic>
        <p:nvPicPr>
          <p:cNvPr id="404" name="Google Shape;404;p44"/>
          <p:cNvPicPr preferRelativeResize="0"/>
          <p:nvPr/>
        </p:nvPicPr>
        <p:blipFill>
          <a:blip r:embed="rId3">
            <a:alphaModFix/>
          </a:blip>
          <a:stretch>
            <a:fillRect/>
          </a:stretch>
        </p:blipFill>
        <p:spPr>
          <a:xfrm>
            <a:off x="4953325" y="971692"/>
            <a:ext cx="3448447" cy="51201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262" name="Google Shape;262;p2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What </a:t>
            </a:r>
            <a:r>
              <a:rPr lang="en" sz="2100"/>
              <a:t>trajectory</a:t>
            </a:r>
            <a:r>
              <a:rPr lang="en" sz="2100"/>
              <a:t> does a planet move in?</a:t>
            </a:r>
            <a:endParaRPr sz="2100"/>
          </a:p>
          <a:p>
            <a:pPr indent="-361950" lvl="0" marL="457200" rtl="0" algn="l">
              <a:spcBef>
                <a:spcPts val="0"/>
              </a:spcBef>
              <a:spcAft>
                <a:spcPts val="0"/>
              </a:spcAft>
              <a:buSzPts val="2100"/>
              <a:buChar char="●"/>
            </a:pPr>
            <a:r>
              <a:rPr lang="en" sz="2100"/>
              <a:t>Can these trajectories be obtained from “simple” observations?</a:t>
            </a:r>
            <a:endParaRPr sz="2100"/>
          </a:p>
          <a:p>
            <a:pPr indent="-361950" lvl="0" marL="457200" rtl="0" algn="l">
              <a:spcBef>
                <a:spcPts val="0"/>
              </a:spcBef>
              <a:spcAft>
                <a:spcPts val="0"/>
              </a:spcAft>
              <a:buSzPts val="2100"/>
              <a:buChar char="●"/>
            </a:pPr>
            <a:r>
              <a:rPr lang="en" sz="2100"/>
              <a:t>What physical law explains these tra</a:t>
            </a:r>
            <a:r>
              <a:rPr lang="en" sz="2100"/>
              <a:t>jectories?</a:t>
            </a:r>
            <a:endParaRPr sz="2100"/>
          </a:p>
          <a:p>
            <a:pPr indent="-361950" lvl="0" marL="457200" rtl="0" algn="l">
              <a:spcBef>
                <a:spcPts val="0"/>
              </a:spcBef>
              <a:spcAft>
                <a:spcPts val="0"/>
              </a:spcAft>
              <a:buSzPts val="2100"/>
              <a:buChar char="●"/>
            </a:pPr>
            <a:r>
              <a:rPr lang="en" sz="2100"/>
              <a:t>What has data analysis got to do with all this?</a:t>
            </a:r>
            <a:endParaRPr sz="2100"/>
          </a:p>
          <a:p>
            <a:pPr indent="-361950" lvl="0" marL="457200" rtl="0" algn="l">
              <a:spcBef>
                <a:spcPts val="0"/>
              </a:spcBef>
              <a:spcAft>
                <a:spcPts val="0"/>
              </a:spcAft>
              <a:buSzPts val="2100"/>
              <a:buChar char="●"/>
            </a:pPr>
            <a:r>
              <a:rPr lang="en" sz="2100"/>
              <a:t>How was this analysis done ~400 years ago (1580-1610)?</a:t>
            </a:r>
            <a:endParaRPr sz="2100"/>
          </a:p>
          <a:p>
            <a:pPr indent="0" lvl="0" marL="457200" rtl="0" algn="l">
              <a:spcBef>
                <a:spcPts val="1000"/>
              </a:spcBef>
              <a:spcAft>
                <a:spcPts val="10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Effect filter="fade" transition="in">
                                      <p:cBhvr>
                                        <p:cTn dur="1000"/>
                                        <p:tgtEl>
                                          <p:spTgt spid="2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animEffect filter="fade" transition="in">
                                      <p:cBhvr>
                                        <p:cTn dur="1000"/>
                                        <p:tgtEl>
                                          <p:spTgt spid="2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animEffect filter="fade" transition="in">
                                      <p:cBhvr>
                                        <p:cTn dur="1000"/>
                                        <p:tgtEl>
                                          <p:spTgt spid="2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animEffect filter="fade" transition="in">
                                      <p:cBhvr>
                                        <p:cTn dur="1000"/>
                                        <p:tgtEl>
                                          <p:spTgt spid="2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4" st="4"/>
                                            </p:txEl>
                                          </p:spTgt>
                                        </p:tgtEl>
                                        <p:attrNameLst>
                                          <p:attrName>style.visibility</p:attrName>
                                        </p:attrNameLst>
                                      </p:cBhvr>
                                      <p:to>
                                        <p:strVal val="visible"/>
                                      </p:to>
                                    </p:set>
                                    <p:animEffect filter="fade" transition="in">
                                      <p:cBhvr>
                                        <p:cTn dur="1000"/>
                                        <p:tgtEl>
                                          <p:spTgt spid="2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5" st="5"/>
                                            </p:txEl>
                                          </p:spTgt>
                                        </p:tgtEl>
                                        <p:attrNameLst>
                                          <p:attrName>style.visibility</p:attrName>
                                        </p:attrNameLst>
                                      </p:cBhvr>
                                      <p:to>
                                        <p:strVal val="visible"/>
                                      </p:to>
                                    </p:set>
                                    <p:animEffect filter="fade" transition="in">
                                      <p:cBhvr>
                                        <p:cTn dur="1000"/>
                                        <p:tgtEl>
                                          <p:spTgt spid="26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5"/>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of </a:t>
            </a:r>
            <a:r>
              <a:rPr lang="en"/>
              <a:t>Tycho Brahe’s Measurements</a:t>
            </a:r>
            <a:endParaRPr/>
          </a:p>
          <a:p>
            <a:pPr indent="0" lvl="0" marL="0" rtl="0" algn="l">
              <a:spcBef>
                <a:spcPts val="0"/>
              </a:spcBef>
              <a:spcAft>
                <a:spcPts val="0"/>
              </a:spcAft>
              <a:buNone/>
            </a:pPr>
            <a:r>
              <a:rPr lang="en"/>
              <a:t> (from his Wikipedia article)</a:t>
            </a:r>
            <a:endParaRPr/>
          </a:p>
        </p:txBody>
      </p:sp>
      <p:sp>
        <p:nvSpPr>
          <p:cNvPr id="410" name="Google Shape;410;p4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0" lvl="0" marL="457200" rtl="0" algn="l">
              <a:spcBef>
                <a:spcPts val="1000"/>
              </a:spcBef>
              <a:spcAft>
                <a:spcPts val="0"/>
              </a:spcAft>
              <a:buNone/>
            </a:pPr>
            <a:r>
              <a:rPr lang="en" sz="1000"/>
              <a:t>He aspired to a level of accuracy in his estimated positions of celestial bodies of being consistently within an arcminute of their real celestial locations, and also claimed to have achieved this level. But, in fact, many of the stellar positions in his star catalogues were less accurate than that. The median errors for the stellar positions in his final published catalog were about 1.5', indicating that only half of the entries were more accurate than that, with an overall mean error in each coordinate of around 2'.[76] Although the stellar observations as recorded in his observational logs were more accurate, varying from 32.3" to 48.8" for different instruments,[77] systematic errors of as much as 3' were introduced into some of the stellar positions Tycho published in his star catalog — due, for instance, to his application of an erroneous ancient value of parallax and his neglect of polestar refraction.[78] Incorrect transcription in the final published star catalogue, by scribes in Tycho's employ, was the source of even larger errors, sometimes by many degrees.[c]</a:t>
            </a:r>
            <a:endParaRPr sz="1000"/>
          </a:p>
          <a:p>
            <a:pPr indent="0" lvl="0" marL="457200" rtl="0" algn="l">
              <a:spcBef>
                <a:spcPts val="1000"/>
              </a:spcBef>
              <a:spcAft>
                <a:spcPts val="0"/>
              </a:spcAft>
              <a:buNone/>
            </a:pPr>
            <a:r>
              <a:t/>
            </a:r>
            <a:endParaRPr sz="1000"/>
          </a:p>
          <a:p>
            <a:pPr indent="0" lvl="0" marL="457200" rtl="0" algn="l">
              <a:spcBef>
                <a:spcPts val="1000"/>
              </a:spcBef>
              <a:spcAft>
                <a:spcPts val="1000"/>
              </a:spcAft>
              <a:buNone/>
            </a:pPr>
            <a:r>
              <a:rPr lang="en" sz="1000"/>
              <a:t>Celestial objects observed near the horizon and above appear with a greater altitude than the real one, due to atmospheric refraction, and one of Tycho's most important innovations was that he worked out and published the very first tables for the systematic correction of this possible source of error. But, as advanced as they were, they attributed no refraction whatever above 45° altitude for solar refraction, and none for starlight above 20° altitude.[82]</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416" name="Google Shape;416;p4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Over 20 years of observations, with the following for each observation</a:t>
            </a:r>
            <a:endParaRPr sz="1700"/>
          </a:p>
          <a:p>
            <a:pPr indent="-336550" lvl="0" marL="457200" rtl="0" algn="l">
              <a:spcBef>
                <a:spcPts val="1000"/>
              </a:spcBef>
              <a:spcAft>
                <a:spcPts val="0"/>
              </a:spcAft>
              <a:buSzPts val="1700"/>
              <a:buChar char="●"/>
            </a:pPr>
            <a:r>
              <a:rPr lang="en" sz="1700"/>
              <a:t>Time</a:t>
            </a:r>
            <a:endParaRPr sz="1700"/>
          </a:p>
          <a:p>
            <a:pPr indent="-336550" lvl="0" marL="457200" rtl="0" algn="l">
              <a:spcBef>
                <a:spcPts val="0"/>
              </a:spcBef>
              <a:spcAft>
                <a:spcPts val="0"/>
              </a:spcAft>
              <a:buSzPts val="1700"/>
              <a:buChar char="●"/>
            </a:pPr>
            <a:r>
              <a:rPr lang="en" sz="1700"/>
              <a:t>Geocentric Longitudes</a:t>
            </a:r>
            <a:endParaRPr sz="1700"/>
          </a:p>
          <a:p>
            <a:pPr indent="-336550" lvl="0" marL="457200" rtl="0" algn="l">
              <a:spcBef>
                <a:spcPts val="0"/>
              </a:spcBef>
              <a:spcAft>
                <a:spcPts val="0"/>
              </a:spcAft>
              <a:buSzPts val="1700"/>
              <a:buChar char="●"/>
            </a:pPr>
            <a:r>
              <a:rPr lang="en" sz="1700"/>
              <a:t>Geocentric Latitudes</a:t>
            </a:r>
            <a:endParaRPr sz="1700"/>
          </a:p>
          <a:p>
            <a:pPr indent="-336550" lvl="0" marL="457200" rtl="0" algn="l">
              <a:spcBef>
                <a:spcPts val="0"/>
              </a:spcBef>
              <a:spcAft>
                <a:spcPts val="0"/>
              </a:spcAft>
              <a:buSzPts val="1700"/>
              <a:buChar char="●"/>
            </a:pPr>
            <a:r>
              <a:rPr lang="en" sz="1700"/>
              <a:t>With an accuracy largely of ~2’ with the occasional </a:t>
            </a:r>
            <a:r>
              <a:rPr lang="en" sz="1700"/>
              <a:t>observation being off by ~4’</a:t>
            </a:r>
            <a:r>
              <a:rPr lang="en" sz="1700"/>
              <a:t> </a:t>
            </a:r>
            <a:endParaRPr sz="1700"/>
          </a:p>
          <a:p>
            <a:pPr indent="-336550" lvl="0" marL="457200" rtl="0" algn="l">
              <a:spcBef>
                <a:spcPts val="0"/>
              </a:spcBef>
              <a:spcAft>
                <a:spcPts val="0"/>
              </a:spcAft>
              <a:buSzPts val="1700"/>
              <a:buChar char="●"/>
            </a:pPr>
            <a:r>
              <a:rPr lang="en" sz="1700"/>
              <a:t>After corrections for optics etc</a:t>
            </a:r>
            <a:endParaRPr sz="1700"/>
          </a:p>
          <a:p>
            <a:pPr indent="-292100" lvl="1" marL="914400" rtl="0" algn="l">
              <a:spcBef>
                <a:spcPts val="0"/>
              </a:spcBef>
              <a:spcAft>
                <a:spcPts val="0"/>
              </a:spcAft>
              <a:buSzPts val="1000"/>
              <a:buChar char="○"/>
            </a:pPr>
            <a:r>
              <a:t/>
            </a:r>
            <a:endParaRPr sz="1000"/>
          </a:p>
        </p:txBody>
      </p:sp>
      <p:sp>
        <p:nvSpPr>
          <p:cNvPr id="417" name="Google Shape;417;p46"/>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Only some parts of this data are easily accessible though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7"/>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Oppositions</a:t>
            </a:r>
            <a:endParaRPr/>
          </a:p>
        </p:txBody>
      </p:sp>
      <p:sp>
        <p:nvSpPr>
          <p:cNvPr id="423" name="Google Shape;423;p47"/>
          <p:cNvSpPr txBox="1"/>
          <p:nvPr>
            <p:ph idx="3"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latitude and longitude for 12 oppositions is accessible</a:t>
            </a:r>
            <a:endParaRPr/>
          </a:p>
        </p:txBody>
      </p:sp>
      <p:pic>
        <p:nvPicPr>
          <p:cNvPr id="424" name="Google Shape;424;p47"/>
          <p:cNvPicPr preferRelativeResize="0"/>
          <p:nvPr/>
        </p:nvPicPr>
        <p:blipFill>
          <a:blip r:embed="rId3">
            <a:alphaModFix/>
          </a:blip>
          <a:stretch>
            <a:fillRect/>
          </a:stretch>
        </p:blipFill>
        <p:spPr>
          <a:xfrm>
            <a:off x="4585538" y="1536617"/>
            <a:ext cx="4010236" cy="3656111"/>
          </a:xfrm>
          <a:prstGeom prst="rect">
            <a:avLst/>
          </a:prstGeom>
          <a:noFill/>
          <a:ln>
            <a:noFill/>
          </a:ln>
        </p:spPr>
      </p:pic>
      <p:sp>
        <p:nvSpPr>
          <p:cNvPr id="425" name="Google Shape;425;p47"/>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a:t>If  Mars goes around the Sun</a:t>
            </a:r>
            <a:endParaRPr/>
          </a:p>
          <a:p>
            <a:pPr indent="-317500" lvl="0" marL="457200" rtl="0" algn="l">
              <a:spcBef>
                <a:spcPts val="0"/>
              </a:spcBef>
              <a:spcAft>
                <a:spcPts val="0"/>
              </a:spcAft>
              <a:buSzPts val="1400"/>
              <a:buChar char="●"/>
            </a:pPr>
            <a:r>
              <a:rPr lang="en"/>
              <a:t>Then it is </a:t>
            </a:r>
            <a:r>
              <a:rPr lang="en"/>
              <a:t>useful</a:t>
            </a:r>
            <a:r>
              <a:rPr lang="en"/>
              <a:t> to deal with Heliocentric longitudes (𝛅 ) than with Geocentric longitudes (β)</a:t>
            </a:r>
            <a:endParaRPr/>
          </a:p>
          <a:p>
            <a:pPr indent="-317500" lvl="0" marL="457200" rtl="0" algn="l">
              <a:spcBef>
                <a:spcPts val="0"/>
              </a:spcBef>
              <a:spcAft>
                <a:spcPts val="0"/>
              </a:spcAft>
              <a:buSzPts val="1400"/>
              <a:buChar char="●"/>
            </a:pPr>
            <a:r>
              <a:rPr lang="en"/>
              <a:t>However, one can only measure Geocentric longitudes</a:t>
            </a:r>
            <a:endParaRPr/>
          </a:p>
          <a:p>
            <a:pPr indent="-317500" lvl="0" marL="457200" rtl="0" algn="l">
              <a:spcBef>
                <a:spcPts val="0"/>
              </a:spcBef>
              <a:spcAft>
                <a:spcPts val="0"/>
              </a:spcAft>
              <a:buSzPts val="1400"/>
              <a:buChar char="●"/>
            </a:pPr>
            <a:r>
              <a:rPr lang="en"/>
              <a:t>But at oppositions, both longitudes are identical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8"/>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Oppositions Data</a:t>
            </a:r>
            <a:endParaRPr/>
          </a:p>
        </p:txBody>
      </p:sp>
      <p:sp>
        <p:nvSpPr>
          <p:cNvPr id="431" name="Google Shape;431;p48"/>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heliocentric longitude and geocentric latitude for 12 oppositions </a:t>
            </a:r>
            <a:endParaRPr/>
          </a:p>
        </p:txBody>
      </p:sp>
      <p:sp>
        <p:nvSpPr>
          <p:cNvPr id="432" name="Google Shape;432;p48"/>
          <p:cNvSpPr txBox="1"/>
          <p:nvPr>
            <p:ph idx="1" type="body"/>
          </p:nvPr>
        </p:nvSpPr>
        <p:spPr>
          <a:xfrm>
            <a:off x="311700" y="1308033"/>
            <a:ext cx="8520600" cy="4555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1650">
                <a:solidFill>
                  <a:schemeClr val="dk1"/>
                </a:solidFill>
                <a:highlight>
                  <a:srgbClr val="FFFFFE"/>
                </a:highlight>
                <a:latin typeface="Courier New"/>
                <a:ea typeface="Courier New"/>
                <a:cs typeface="Courier New"/>
                <a:sym typeface="Courier New"/>
              </a:rPr>
              <a:t>Time [Year, Mon, Day, Hour, Min] </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1580</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11</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18</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31</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1582</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12</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28</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3</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58</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1585</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30</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19</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14</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1587</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3</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6</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7</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23</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1589</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4</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14</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6</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23</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1591</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6</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8</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7</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43</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1593</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8</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25</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17</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27</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1595</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10</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31</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0</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39</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1597</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12</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13</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15</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44</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1600</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18</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14</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2</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1602</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2</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20</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14</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13</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1604</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3</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28</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16</a:t>
            </a:r>
            <a:r>
              <a:rPr lang="en" sz="1450">
                <a:solidFill>
                  <a:schemeClr val="dk1"/>
                </a:solidFill>
                <a:highlight>
                  <a:srgbClr val="FFFFFE"/>
                </a:highlight>
                <a:latin typeface="Courier New"/>
                <a:ea typeface="Courier New"/>
                <a:cs typeface="Courier New"/>
                <a:sym typeface="Courier New"/>
              </a:rPr>
              <a:t>,</a:t>
            </a:r>
            <a:r>
              <a:rPr lang="en" sz="1450">
                <a:solidFill>
                  <a:srgbClr val="09885A"/>
                </a:solidFill>
                <a:highlight>
                  <a:srgbClr val="FFFFFE"/>
                </a:highlight>
                <a:latin typeface="Courier New"/>
                <a:ea typeface="Courier New"/>
                <a:cs typeface="Courier New"/>
                <a:sym typeface="Courier New"/>
              </a:rPr>
              <a:t>23</a:t>
            </a:r>
            <a:r>
              <a:rPr lang="en"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intervals = [</a:t>
            </a:r>
            <a:r>
              <a:rPr lang="en" sz="1050">
                <a:solidFill>
                  <a:srgbClr val="09885A"/>
                </a:solidFill>
                <a:highlight>
                  <a:srgbClr val="FFFFFE"/>
                </a:highlight>
                <a:latin typeface="Courier New"/>
                <a:ea typeface="Courier New"/>
                <a:cs typeface="Courier New"/>
                <a:sym typeface="Courier New"/>
              </a:rPr>
              <a:t>1108947</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1101076</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1100889</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1108740</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1130480</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1165544</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1146672</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1115465</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1102938</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1100171</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1104610</a:t>
            </a:r>
            <a:r>
              <a:rPr lang="en" sz="1050">
                <a:solidFill>
                  <a:schemeClr val="dk1"/>
                </a:solidFill>
                <a:highlight>
                  <a:srgbClr val="FFFFFE"/>
                </a:highlight>
                <a:latin typeface="Courier New"/>
                <a:ea typeface="Courier New"/>
                <a:cs typeface="Courier New"/>
                <a:sym typeface="Courier New"/>
              </a:rPr>
              <a:t>] </a:t>
            </a:r>
            <a:r>
              <a:rPr lang="en" sz="1050">
                <a:solidFill>
                  <a:srgbClr val="008000"/>
                </a:solidFill>
                <a:highlight>
                  <a:srgbClr val="FFFFFE"/>
                </a:highlight>
                <a:latin typeface="Courier New"/>
                <a:ea typeface="Courier New"/>
                <a:cs typeface="Courier New"/>
                <a:sym typeface="Courier New"/>
              </a:rPr>
              <a:t>#in minutes, between successive records</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550">
                <a:solidFill>
                  <a:schemeClr val="dk1"/>
                </a:solidFill>
                <a:highlight>
                  <a:srgbClr val="FFFFFE"/>
                </a:highlight>
                <a:latin typeface="Courier New"/>
                <a:ea typeface="Courier New"/>
                <a:cs typeface="Courier New"/>
                <a:sym typeface="Courier New"/>
              </a:rPr>
              <a:t>Latitudes [Deg, Min, N or s] </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1</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40</a:t>
            </a:r>
            <a:r>
              <a:rPr lang="en" sz="1350">
                <a:solidFill>
                  <a:schemeClr val="dk1"/>
                </a:solidFill>
                <a:highlight>
                  <a:srgbClr val="FFFFFE"/>
                </a:highlight>
                <a:latin typeface="Courier New"/>
                <a:ea typeface="Courier New"/>
                <a:cs typeface="Courier New"/>
                <a:sym typeface="Courier New"/>
              </a:rPr>
              <a:t>,</a:t>
            </a:r>
            <a:r>
              <a:rPr lang="en" sz="1350">
                <a:solidFill>
                  <a:srgbClr val="A31515"/>
                </a:solidFill>
                <a:highlight>
                  <a:srgbClr val="FFFFFE"/>
                </a:highlight>
                <a:latin typeface="Courier New"/>
                <a:ea typeface="Courier New"/>
                <a:cs typeface="Courier New"/>
                <a:sym typeface="Courier New"/>
              </a:rPr>
              <a:t>'N'</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6</a:t>
            </a:r>
            <a:r>
              <a:rPr lang="en" sz="1350">
                <a:solidFill>
                  <a:schemeClr val="dk1"/>
                </a:solidFill>
                <a:highlight>
                  <a:srgbClr val="FFFFFE"/>
                </a:highlight>
                <a:latin typeface="Courier New"/>
                <a:ea typeface="Courier New"/>
                <a:cs typeface="Courier New"/>
                <a:sym typeface="Courier New"/>
              </a:rPr>
              <a:t>,</a:t>
            </a:r>
            <a:r>
              <a:rPr lang="en" sz="1350">
                <a:solidFill>
                  <a:srgbClr val="A31515"/>
                </a:solidFill>
                <a:highlight>
                  <a:srgbClr val="FFFFFE"/>
                </a:highlight>
                <a:latin typeface="Courier New"/>
                <a:ea typeface="Courier New"/>
                <a:cs typeface="Courier New"/>
                <a:sym typeface="Courier New"/>
              </a:rPr>
              <a:t>'N'</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32</a:t>
            </a:r>
            <a:r>
              <a:rPr lang="en" sz="1350">
                <a:solidFill>
                  <a:schemeClr val="dk1"/>
                </a:solidFill>
                <a:highlight>
                  <a:srgbClr val="FFFFFE"/>
                </a:highlight>
                <a:latin typeface="Courier New"/>
                <a:ea typeface="Courier New"/>
                <a:cs typeface="Courier New"/>
                <a:sym typeface="Courier New"/>
              </a:rPr>
              <a:t>,</a:t>
            </a:r>
            <a:r>
              <a:rPr lang="en" sz="1350">
                <a:solidFill>
                  <a:srgbClr val="A31515"/>
                </a:solidFill>
                <a:highlight>
                  <a:srgbClr val="FFFFFE"/>
                </a:highlight>
                <a:latin typeface="Courier New"/>
                <a:ea typeface="Courier New"/>
                <a:cs typeface="Courier New"/>
                <a:sym typeface="Courier New"/>
              </a:rPr>
              <a:t>'N'</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41</a:t>
            </a:r>
            <a:r>
              <a:rPr lang="en" sz="1350">
                <a:solidFill>
                  <a:schemeClr val="dk1"/>
                </a:solidFill>
                <a:highlight>
                  <a:srgbClr val="FFFFFE"/>
                </a:highlight>
                <a:latin typeface="Courier New"/>
                <a:ea typeface="Courier New"/>
                <a:cs typeface="Courier New"/>
                <a:sym typeface="Courier New"/>
              </a:rPr>
              <a:t>,</a:t>
            </a:r>
            <a:r>
              <a:rPr lang="en" sz="1350">
                <a:solidFill>
                  <a:srgbClr val="A31515"/>
                </a:solidFill>
                <a:highlight>
                  <a:srgbClr val="FFFFFE"/>
                </a:highlight>
                <a:latin typeface="Courier New"/>
                <a:ea typeface="Courier New"/>
                <a:cs typeface="Courier New"/>
                <a:sym typeface="Courier New"/>
              </a:rPr>
              <a:t>'N'</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1</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12</a:t>
            </a:r>
            <a:r>
              <a:rPr lang="en" sz="1350">
                <a:solidFill>
                  <a:schemeClr val="dk1"/>
                </a:solidFill>
                <a:highlight>
                  <a:srgbClr val="FFFFFE"/>
                </a:highlight>
                <a:latin typeface="Courier New"/>
                <a:ea typeface="Courier New"/>
                <a:cs typeface="Courier New"/>
                <a:sym typeface="Courier New"/>
              </a:rPr>
              <a:t>,</a:t>
            </a:r>
            <a:r>
              <a:rPr lang="en" sz="1350">
                <a:solidFill>
                  <a:srgbClr val="A31515"/>
                </a:solidFill>
                <a:highlight>
                  <a:srgbClr val="FFFFFE"/>
                </a:highlight>
                <a:latin typeface="Courier New"/>
                <a:ea typeface="Courier New"/>
                <a:cs typeface="Courier New"/>
                <a:sym typeface="Courier New"/>
              </a:rPr>
              <a:t>'N'</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0</a:t>
            </a:r>
            <a:r>
              <a:rPr lang="en" sz="1350">
                <a:solidFill>
                  <a:schemeClr val="dk1"/>
                </a:solidFill>
                <a:highlight>
                  <a:srgbClr val="FFFFFE"/>
                </a:highlight>
                <a:latin typeface="Courier New"/>
                <a:ea typeface="Courier New"/>
                <a:cs typeface="Courier New"/>
                <a:sym typeface="Courier New"/>
              </a:rPr>
              <a:t>,</a:t>
            </a:r>
            <a:r>
              <a:rPr lang="en" sz="1350">
                <a:solidFill>
                  <a:srgbClr val="A31515"/>
                </a:solidFill>
                <a:highlight>
                  <a:srgbClr val="FFFFFE"/>
                </a:highlight>
                <a:latin typeface="Courier New"/>
                <a:ea typeface="Courier New"/>
                <a:cs typeface="Courier New"/>
                <a:sym typeface="Courier New"/>
              </a:rPr>
              <a:t>'S'</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6</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2</a:t>
            </a:r>
            <a:r>
              <a:rPr lang="en" sz="1350">
                <a:solidFill>
                  <a:schemeClr val="dk1"/>
                </a:solidFill>
                <a:highlight>
                  <a:srgbClr val="FFFFFE"/>
                </a:highlight>
                <a:latin typeface="Courier New"/>
                <a:ea typeface="Courier New"/>
                <a:cs typeface="Courier New"/>
                <a:sym typeface="Courier New"/>
              </a:rPr>
              <a:t>,</a:t>
            </a:r>
            <a:r>
              <a:rPr lang="en" sz="1350">
                <a:solidFill>
                  <a:srgbClr val="A31515"/>
                </a:solidFill>
                <a:highlight>
                  <a:srgbClr val="FFFFFE"/>
                </a:highlight>
                <a:latin typeface="Courier New"/>
                <a:ea typeface="Courier New"/>
                <a:cs typeface="Courier New"/>
                <a:sym typeface="Courier New"/>
              </a:rPr>
              <a:t>'S'</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8</a:t>
            </a:r>
            <a:r>
              <a:rPr lang="en" sz="1350">
                <a:solidFill>
                  <a:schemeClr val="dk1"/>
                </a:solidFill>
                <a:highlight>
                  <a:srgbClr val="FFFFFE"/>
                </a:highlight>
                <a:latin typeface="Courier New"/>
                <a:ea typeface="Courier New"/>
                <a:cs typeface="Courier New"/>
                <a:sym typeface="Courier New"/>
              </a:rPr>
              <a:t>,</a:t>
            </a:r>
            <a:r>
              <a:rPr lang="en" sz="1350">
                <a:solidFill>
                  <a:srgbClr val="A31515"/>
                </a:solidFill>
                <a:highlight>
                  <a:srgbClr val="FFFFFE"/>
                </a:highlight>
                <a:latin typeface="Courier New"/>
                <a:ea typeface="Courier New"/>
                <a:cs typeface="Courier New"/>
                <a:sym typeface="Courier New"/>
              </a:rPr>
              <a:t>'N'</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33</a:t>
            </a:r>
            <a:r>
              <a:rPr lang="en" sz="1350">
                <a:solidFill>
                  <a:schemeClr val="dk1"/>
                </a:solidFill>
                <a:highlight>
                  <a:srgbClr val="FFFFFE"/>
                </a:highlight>
                <a:latin typeface="Courier New"/>
                <a:ea typeface="Courier New"/>
                <a:cs typeface="Courier New"/>
                <a:sym typeface="Courier New"/>
              </a:rPr>
              <a:t>,</a:t>
            </a:r>
            <a:r>
              <a:rPr lang="en" sz="1350">
                <a:solidFill>
                  <a:srgbClr val="A31515"/>
                </a:solidFill>
                <a:highlight>
                  <a:srgbClr val="FFFFFE"/>
                </a:highlight>
                <a:latin typeface="Courier New"/>
                <a:ea typeface="Courier New"/>
                <a:cs typeface="Courier New"/>
                <a:sym typeface="Courier New"/>
              </a:rPr>
              <a:t>'N'</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30</a:t>
            </a:r>
            <a:r>
              <a:rPr lang="en" sz="1350">
                <a:solidFill>
                  <a:schemeClr val="dk1"/>
                </a:solidFill>
                <a:highlight>
                  <a:srgbClr val="FFFFFE"/>
                </a:highlight>
                <a:latin typeface="Courier New"/>
                <a:ea typeface="Courier New"/>
                <a:cs typeface="Courier New"/>
                <a:sym typeface="Courier New"/>
              </a:rPr>
              <a:t>, </a:t>
            </a:r>
            <a:r>
              <a:rPr lang="en" sz="1350">
                <a:solidFill>
                  <a:srgbClr val="A31515"/>
                </a:solidFill>
                <a:highlight>
                  <a:srgbClr val="FFFFFE"/>
                </a:highlight>
                <a:latin typeface="Courier New"/>
                <a:ea typeface="Courier New"/>
                <a:cs typeface="Courier New"/>
                <a:sym typeface="Courier New"/>
              </a:rPr>
              <a:t>'N'</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10</a:t>
            </a:r>
            <a:r>
              <a:rPr lang="en" sz="1350">
                <a:solidFill>
                  <a:schemeClr val="dk1"/>
                </a:solidFill>
                <a:highlight>
                  <a:srgbClr val="FFFFFE"/>
                </a:highlight>
                <a:latin typeface="Courier New"/>
                <a:ea typeface="Courier New"/>
                <a:cs typeface="Courier New"/>
                <a:sym typeface="Courier New"/>
              </a:rPr>
              <a:t>, </a:t>
            </a:r>
            <a:r>
              <a:rPr lang="en" sz="1350">
                <a:solidFill>
                  <a:srgbClr val="A31515"/>
                </a:solidFill>
                <a:highlight>
                  <a:srgbClr val="FFFFFE"/>
                </a:highlight>
                <a:latin typeface="Courier New"/>
                <a:ea typeface="Courier New"/>
                <a:cs typeface="Courier New"/>
                <a:sym typeface="Courier New"/>
              </a:rPr>
              <a:t>'N'</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2</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26</a:t>
            </a:r>
            <a:r>
              <a:rPr lang="en" sz="1350">
                <a:solidFill>
                  <a:schemeClr val="dk1"/>
                </a:solidFill>
                <a:highlight>
                  <a:srgbClr val="FFFFFE"/>
                </a:highlight>
                <a:latin typeface="Courier New"/>
                <a:ea typeface="Courier New"/>
                <a:cs typeface="Courier New"/>
                <a:sym typeface="Courier New"/>
              </a:rPr>
              <a:t>,</a:t>
            </a:r>
            <a:r>
              <a:rPr lang="en" sz="1350">
                <a:solidFill>
                  <a:srgbClr val="A31515"/>
                </a:solidFill>
                <a:highlight>
                  <a:srgbClr val="FFFFFE"/>
                </a:highlight>
                <a:latin typeface="Courier New"/>
                <a:ea typeface="Courier New"/>
                <a:cs typeface="Courier New"/>
                <a:sym typeface="Courier New"/>
              </a:rPr>
              <a:t>'N'</a:t>
            </a:r>
            <a:r>
              <a:rPr lang="en" sz="1350">
                <a:solidFill>
                  <a:schemeClr val="dk1"/>
                </a:solidFill>
                <a:highlight>
                  <a:srgbClr val="FFFFFE"/>
                </a:highlight>
                <a:latin typeface="Courier New"/>
                <a:ea typeface="Courier New"/>
                <a:cs typeface="Courier New"/>
                <a:sym typeface="Courier New"/>
              </a:rPr>
              <a:t>]]</a:t>
            </a:r>
            <a:endParaRPr sz="13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650">
                <a:solidFill>
                  <a:schemeClr val="dk1"/>
                </a:solidFill>
                <a:highlight>
                  <a:srgbClr val="FFFFFE"/>
                </a:highlight>
                <a:latin typeface="Courier New"/>
                <a:ea typeface="Courier New"/>
                <a:cs typeface="Courier New"/>
                <a:sym typeface="Courier New"/>
              </a:rPr>
              <a:t>Longitudes [Deg, Min, Sec, Zodiac 30° Band]</a:t>
            </a:r>
            <a:endParaRPr b="1" sz="1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6</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28</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35</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2</a:t>
            </a:r>
            <a:r>
              <a:rPr lang="en" sz="1350">
                <a:solidFill>
                  <a:schemeClr val="dk1"/>
                </a:solidFill>
                <a:highlight>
                  <a:srgbClr val="FFFFFE"/>
                </a:highlight>
                <a:latin typeface="Courier New"/>
                <a:ea typeface="Courier New"/>
                <a:cs typeface="Courier New"/>
                <a:sym typeface="Courier New"/>
              </a:rPr>
              <a:t>], [</a:t>
            </a:r>
            <a:r>
              <a:rPr lang="en" sz="1350">
                <a:solidFill>
                  <a:srgbClr val="09885A"/>
                </a:solidFill>
                <a:highlight>
                  <a:srgbClr val="FFFFFE"/>
                </a:highlight>
                <a:latin typeface="Courier New"/>
                <a:ea typeface="Courier New"/>
                <a:cs typeface="Courier New"/>
                <a:sym typeface="Courier New"/>
              </a:rPr>
              <a:t>16</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55</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a:t>
            </a:r>
            <a:r>
              <a:rPr lang="en" sz="1350">
                <a:solidFill>
                  <a:schemeClr val="dk1"/>
                </a:solidFill>
                <a:highlight>
                  <a:srgbClr val="FFFFFE"/>
                </a:highlight>
                <a:latin typeface="Courier New"/>
                <a:ea typeface="Courier New"/>
                <a:cs typeface="Courier New"/>
                <a:sym typeface="Courier New"/>
              </a:rPr>
              <a:t>], [</a:t>
            </a:r>
            <a:r>
              <a:rPr lang="en" sz="1350">
                <a:solidFill>
                  <a:srgbClr val="09885A"/>
                </a:solidFill>
                <a:highlight>
                  <a:srgbClr val="FFFFFE"/>
                </a:highlight>
                <a:latin typeface="Courier New"/>
                <a:ea typeface="Courier New"/>
                <a:cs typeface="Courier New"/>
                <a:sym typeface="Courier New"/>
              </a:rPr>
              <a:t>21</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36</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10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a:t>
            </a:r>
            <a:r>
              <a:rPr lang="en" sz="1350">
                <a:solidFill>
                  <a:schemeClr val="dk1"/>
                </a:solidFill>
                <a:highlight>
                  <a:srgbClr val="FFFFFE"/>
                </a:highlight>
                <a:latin typeface="Courier New"/>
                <a:ea typeface="Courier New"/>
                <a:cs typeface="Courier New"/>
                <a:sym typeface="Courier New"/>
              </a:rPr>
              <a:t>], [</a:t>
            </a:r>
            <a:r>
              <a:rPr lang="en" sz="1350">
                <a:solidFill>
                  <a:srgbClr val="09885A"/>
                </a:solidFill>
                <a:highlight>
                  <a:srgbClr val="FFFFFE"/>
                </a:highlight>
                <a:latin typeface="Courier New"/>
                <a:ea typeface="Courier New"/>
                <a:cs typeface="Courier New"/>
                <a:sym typeface="Courier New"/>
              </a:rPr>
              <a:t>25</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43</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5</a:t>
            </a:r>
            <a:r>
              <a:rPr lang="en" sz="1350">
                <a:solidFill>
                  <a:schemeClr val="dk1"/>
                </a:solidFill>
                <a:highlight>
                  <a:srgbClr val="FFFFFE"/>
                </a:highlight>
                <a:latin typeface="Courier New"/>
                <a:ea typeface="Courier New"/>
                <a:cs typeface="Courier New"/>
                <a:sym typeface="Courier New"/>
              </a:rPr>
              <a:t>], [</a:t>
            </a:r>
            <a:r>
              <a:rPr lang="en" sz="1350">
                <a:solidFill>
                  <a:srgbClr val="09885A"/>
                </a:solidFill>
                <a:highlight>
                  <a:srgbClr val="FFFFFE"/>
                </a:highlight>
                <a:latin typeface="Courier New"/>
                <a:ea typeface="Courier New"/>
                <a:cs typeface="Courier New"/>
                <a:sym typeface="Courier New"/>
              </a:rPr>
              <a:t>4</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23</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7</a:t>
            </a:r>
            <a:r>
              <a:rPr lang="en" sz="1350">
                <a:solidFill>
                  <a:schemeClr val="dk1"/>
                </a:solidFill>
                <a:highlight>
                  <a:srgbClr val="FFFFFE"/>
                </a:highlight>
                <a:latin typeface="Courier New"/>
                <a:ea typeface="Courier New"/>
                <a:cs typeface="Courier New"/>
                <a:sym typeface="Courier New"/>
              </a:rPr>
              <a:t>],  [</a:t>
            </a:r>
            <a:r>
              <a:rPr lang="en" sz="1350">
                <a:solidFill>
                  <a:srgbClr val="09885A"/>
                </a:solidFill>
                <a:highlight>
                  <a:srgbClr val="FFFFFE"/>
                </a:highlight>
                <a:latin typeface="Courier New"/>
                <a:ea typeface="Courier New"/>
                <a:cs typeface="Courier New"/>
                <a:sym typeface="Courier New"/>
              </a:rPr>
              <a:t>26</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43</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8</a:t>
            </a:r>
            <a:r>
              <a:rPr lang="en" sz="1350">
                <a:solidFill>
                  <a:schemeClr val="dk1"/>
                </a:solidFill>
                <a:highlight>
                  <a:srgbClr val="FFFFFE"/>
                </a:highlight>
                <a:latin typeface="Courier New"/>
                <a:ea typeface="Courier New"/>
                <a:cs typeface="Courier New"/>
                <a:sym typeface="Courier New"/>
              </a:rPr>
              <a:t>], [</a:t>
            </a:r>
            <a:r>
              <a:rPr lang="en" sz="1350">
                <a:solidFill>
                  <a:srgbClr val="09885A"/>
                </a:solidFill>
                <a:highlight>
                  <a:srgbClr val="FFFFFE"/>
                </a:highlight>
                <a:latin typeface="Courier New"/>
                <a:ea typeface="Courier New"/>
                <a:cs typeface="Courier New"/>
                <a:sym typeface="Courier New"/>
              </a:rPr>
              <a:t>12</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16</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11</a:t>
            </a:r>
            <a:r>
              <a:rPr lang="en" sz="1350">
                <a:solidFill>
                  <a:schemeClr val="dk1"/>
                </a:solidFill>
                <a:highlight>
                  <a:srgbClr val="FFFFFE"/>
                </a:highlight>
                <a:latin typeface="Courier New"/>
                <a:ea typeface="Courier New"/>
                <a:cs typeface="Courier New"/>
                <a:sym typeface="Courier New"/>
              </a:rPr>
              <a:t>], [</a:t>
            </a:r>
            <a:r>
              <a:rPr lang="en" sz="1350">
                <a:solidFill>
                  <a:srgbClr val="09885A"/>
                </a:solidFill>
                <a:highlight>
                  <a:srgbClr val="FFFFFE"/>
                </a:highlight>
                <a:latin typeface="Courier New"/>
                <a:ea typeface="Courier New"/>
                <a:cs typeface="Courier New"/>
                <a:sym typeface="Courier New"/>
              </a:rPr>
              <a:t>17</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31</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1</a:t>
            </a:r>
            <a:r>
              <a:rPr lang="en" sz="1350">
                <a:solidFill>
                  <a:schemeClr val="dk1"/>
                </a:solidFill>
                <a:highlight>
                  <a:srgbClr val="FFFFFE"/>
                </a:highlight>
                <a:latin typeface="Courier New"/>
                <a:ea typeface="Courier New"/>
                <a:cs typeface="Courier New"/>
                <a:sym typeface="Courier New"/>
              </a:rPr>
              <a:t>], [</a:t>
            </a:r>
            <a:r>
              <a:rPr lang="en" sz="1350">
                <a:solidFill>
                  <a:srgbClr val="09885A"/>
                </a:solidFill>
                <a:highlight>
                  <a:srgbClr val="FFFFFE"/>
                </a:highlight>
                <a:latin typeface="Courier New"/>
                <a:ea typeface="Courier New"/>
                <a:cs typeface="Courier New"/>
                <a:sym typeface="Courier New"/>
              </a:rPr>
              <a:t>2</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28</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a:t>
            </a:r>
            <a:r>
              <a:rPr lang="en" sz="1350">
                <a:solidFill>
                  <a:schemeClr val="dk1"/>
                </a:solidFill>
                <a:highlight>
                  <a:srgbClr val="FFFFFE"/>
                </a:highlight>
                <a:latin typeface="Courier New"/>
                <a:ea typeface="Courier New"/>
                <a:cs typeface="Courier New"/>
                <a:sym typeface="Courier New"/>
              </a:rPr>
              <a:t>], [</a:t>
            </a:r>
            <a:r>
              <a:rPr lang="en" sz="1350">
                <a:solidFill>
                  <a:srgbClr val="09885A"/>
                </a:solidFill>
                <a:highlight>
                  <a:srgbClr val="FFFFFE"/>
                </a:highlight>
                <a:latin typeface="Courier New"/>
                <a:ea typeface="Courier New"/>
                <a:cs typeface="Courier New"/>
                <a:sym typeface="Courier New"/>
              </a:rPr>
              <a:t>8</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38</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4</a:t>
            </a:r>
            <a:r>
              <a:rPr lang="en" sz="1350">
                <a:solidFill>
                  <a:schemeClr val="dk1"/>
                </a:solidFill>
                <a:highlight>
                  <a:srgbClr val="FFFFFE"/>
                </a:highlight>
                <a:latin typeface="Courier New"/>
                <a:ea typeface="Courier New"/>
                <a:cs typeface="Courier New"/>
                <a:sym typeface="Courier New"/>
              </a:rPr>
              <a:t>], [</a:t>
            </a:r>
            <a:r>
              <a:rPr lang="en" sz="1350">
                <a:solidFill>
                  <a:srgbClr val="09885A"/>
                </a:solidFill>
                <a:highlight>
                  <a:srgbClr val="FFFFFE"/>
                </a:highlight>
                <a:latin typeface="Courier New"/>
                <a:ea typeface="Courier New"/>
                <a:cs typeface="Courier New"/>
                <a:sym typeface="Courier New"/>
              </a:rPr>
              <a:t>12</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27</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5</a:t>
            </a:r>
            <a:r>
              <a:rPr lang="en" sz="1350">
                <a:solidFill>
                  <a:schemeClr val="dk1"/>
                </a:solidFill>
                <a:highlight>
                  <a:srgbClr val="FFFFFE"/>
                </a:highlight>
                <a:latin typeface="Courier New"/>
                <a:ea typeface="Courier New"/>
                <a:cs typeface="Courier New"/>
                <a:sym typeface="Courier New"/>
              </a:rPr>
              <a:t>], [</a:t>
            </a:r>
            <a:r>
              <a:rPr lang="en" sz="1350">
                <a:solidFill>
                  <a:srgbClr val="09885A"/>
                </a:solidFill>
                <a:highlight>
                  <a:srgbClr val="FFFFFE"/>
                </a:highlight>
                <a:latin typeface="Courier New"/>
                <a:ea typeface="Courier New"/>
                <a:cs typeface="Courier New"/>
                <a:sym typeface="Courier New"/>
              </a:rPr>
              <a:t>18</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37</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10</a:t>
            </a:r>
            <a:r>
              <a:rPr lang="en" sz="1350">
                <a:solidFill>
                  <a:schemeClr val="dk1"/>
                </a:solidFill>
                <a:highlight>
                  <a:srgbClr val="FFFFFE"/>
                </a:highlight>
                <a:latin typeface="Courier New"/>
                <a:ea typeface="Courier New"/>
                <a:cs typeface="Courier New"/>
                <a:sym typeface="Courier New"/>
              </a:rPr>
              <a:t>,</a:t>
            </a:r>
            <a:r>
              <a:rPr lang="en" sz="1350">
                <a:solidFill>
                  <a:srgbClr val="09885A"/>
                </a:solidFill>
                <a:highlight>
                  <a:srgbClr val="FFFFFE"/>
                </a:highlight>
                <a:latin typeface="Courier New"/>
                <a:ea typeface="Courier New"/>
                <a:cs typeface="Courier New"/>
                <a:sym typeface="Courier New"/>
              </a:rPr>
              <a:t>6</a:t>
            </a:r>
            <a:r>
              <a:rPr lang="en" sz="1350">
                <a:solidFill>
                  <a:schemeClr val="dk1"/>
                </a:solidFill>
                <a:highlight>
                  <a:srgbClr val="FFFFFE"/>
                </a:highlight>
                <a:latin typeface="Courier New"/>
                <a:ea typeface="Courier New"/>
                <a:cs typeface="Courier New"/>
                <a:sym typeface="Courier New"/>
              </a:rPr>
              <a:t>]]</a:t>
            </a:r>
            <a:endParaRPr sz="13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10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9"/>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Longitudes from the Oppositions Data</a:t>
            </a:r>
            <a:endParaRPr/>
          </a:p>
        </p:txBody>
      </p:sp>
      <p:sp>
        <p:nvSpPr>
          <p:cNvPr id="438" name="Google Shape;438;p49"/>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 is taken as the fixed center here; the +ve x axis is the zero longitude. Where on these lines is Mars?</a:t>
            </a:r>
            <a:r>
              <a:rPr lang="en"/>
              <a:t> </a:t>
            </a:r>
            <a:endParaRPr/>
          </a:p>
        </p:txBody>
      </p:sp>
      <p:pic>
        <p:nvPicPr>
          <p:cNvPr id="439" name="Google Shape;439;p49"/>
          <p:cNvPicPr preferRelativeResize="0"/>
          <p:nvPr/>
        </p:nvPicPr>
        <p:blipFill>
          <a:blip r:embed="rId3">
            <a:alphaModFix/>
          </a:blip>
          <a:stretch>
            <a:fillRect/>
          </a:stretch>
        </p:blipFill>
        <p:spPr>
          <a:xfrm>
            <a:off x="2485900" y="1489542"/>
            <a:ext cx="4037898" cy="365610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0"/>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Cadence</a:t>
            </a:r>
            <a:endParaRPr/>
          </a:p>
        </p:txBody>
      </p:sp>
      <p:sp>
        <p:nvSpPr>
          <p:cNvPr id="445" name="Google Shape;445;p50"/>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p>
            <a:pPr indent="-349250" lvl="0" marL="457200" rtl="0" algn="l">
              <a:spcBef>
                <a:spcPts val="1000"/>
              </a:spcBef>
              <a:spcAft>
                <a:spcPts val="0"/>
              </a:spcAft>
              <a:buSzPts val="1900"/>
              <a:buChar char="●"/>
            </a:pPr>
            <a:r>
              <a:rPr lang="en" sz="1900"/>
              <a:t>Uniform speed? Or not?</a:t>
            </a:r>
            <a:endParaRPr sz="1900"/>
          </a:p>
          <a:p>
            <a:pPr indent="-349250" lvl="0" marL="457200" rtl="0" algn="l">
              <a:spcBef>
                <a:spcPts val="0"/>
              </a:spcBef>
              <a:spcAft>
                <a:spcPts val="0"/>
              </a:spcAft>
              <a:buSzPts val="1900"/>
              <a:buChar char="●"/>
            </a:pPr>
            <a:r>
              <a:rPr lang="en" sz="1900"/>
              <a:t>Earth is faster in Dec-Jan, slower in Jun-Jul!</a:t>
            </a:r>
            <a:endParaRPr sz="1900"/>
          </a:p>
          <a:p>
            <a:pPr indent="-349250" lvl="0" marL="457200" rtl="0" algn="l">
              <a:spcBef>
                <a:spcPts val="0"/>
              </a:spcBef>
              <a:spcAft>
                <a:spcPts val="0"/>
              </a:spcAft>
              <a:buSzPts val="1900"/>
              <a:buChar char="●"/>
            </a:pPr>
            <a:r>
              <a:rPr lang="en" sz="1900"/>
              <a:t>The Analemma (plot the Sun in the sky at noon everyday) </a:t>
            </a:r>
            <a:endParaRPr sz="1900"/>
          </a:p>
          <a:p>
            <a:pPr indent="-349250" lvl="0" marL="457200" rtl="0" algn="l">
              <a:spcBef>
                <a:spcPts val="0"/>
              </a:spcBef>
              <a:spcAft>
                <a:spcPts val="0"/>
              </a:spcAft>
              <a:buSzPts val="1900"/>
              <a:buChar char="●"/>
            </a:pPr>
            <a:r>
              <a:rPr lang="en" sz="1900"/>
              <a:t>How about Mars?</a:t>
            </a:r>
            <a:endParaRPr sz="1900"/>
          </a:p>
          <a:p>
            <a:pPr indent="0" lvl="0" marL="457200" rtl="0" algn="l">
              <a:spcBef>
                <a:spcPts val="1600"/>
              </a:spcBef>
              <a:spcAft>
                <a:spcPts val="1600"/>
              </a:spcAft>
              <a:buNone/>
            </a:pPr>
            <a:r>
              <a:t/>
            </a:r>
            <a:endParaRPr sz="1200"/>
          </a:p>
        </p:txBody>
      </p:sp>
      <p:pic>
        <p:nvPicPr>
          <p:cNvPr id="446" name="Google Shape;446;p50"/>
          <p:cNvPicPr preferRelativeResize="0"/>
          <p:nvPr/>
        </p:nvPicPr>
        <p:blipFill>
          <a:blip r:embed="rId3">
            <a:alphaModFix/>
          </a:blip>
          <a:stretch>
            <a:fillRect/>
          </a:stretch>
        </p:blipFill>
        <p:spPr>
          <a:xfrm>
            <a:off x="5317888" y="3973248"/>
            <a:ext cx="2614050" cy="2077250"/>
          </a:xfrm>
          <a:prstGeom prst="rect">
            <a:avLst/>
          </a:prstGeom>
          <a:noFill/>
          <a:ln>
            <a:noFill/>
          </a:ln>
        </p:spPr>
      </p:pic>
      <p:pic>
        <p:nvPicPr>
          <p:cNvPr id="447" name="Google Shape;447;p50"/>
          <p:cNvPicPr preferRelativeResize="0"/>
          <p:nvPr/>
        </p:nvPicPr>
        <p:blipFill>
          <a:blip r:embed="rId4">
            <a:alphaModFix/>
          </a:blip>
          <a:stretch>
            <a:fillRect/>
          </a:stretch>
        </p:blipFill>
        <p:spPr>
          <a:xfrm>
            <a:off x="5209300" y="669575"/>
            <a:ext cx="2831226" cy="3049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1"/>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Perhaps an Off Center Sun</a:t>
            </a:r>
            <a:endParaRPr/>
          </a:p>
        </p:txBody>
      </p:sp>
      <p:sp>
        <p:nvSpPr>
          <p:cNvPr id="453" name="Google Shape;453;p51"/>
          <p:cNvSpPr/>
          <p:nvPr/>
        </p:nvSpPr>
        <p:spPr>
          <a:xfrm>
            <a:off x="2819700" y="1731950"/>
            <a:ext cx="3480600" cy="325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p>
        </p:txBody>
      </p:sp>
      <p:sp>
        <p:nvSpPr>
          <p:cNvPr id="454" name="Google Shape;454;p51"/>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Uniform angular speed about the center implies varying angular speed about the Sun.</a:t>
            </a:r>
            <a:endParaRPr sz="2100"/>
          </a:p>
        </p:txBody>
      </p:sp>
      <p:sp>
        <p:nvSpPr>
          <p:cNvPr id="455" name="Google Shape;455;p51"/>
          <p:cNvSpPr txBox="1"/>
          <p:nvPr/>
        </p:nvSpPr>
        <p:spPr>
          <a:xfrm>
            <a:off x="62514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56" name="Google Shape;456;p51"/>
          <p:cNvSpPr txBox="1"/>
          <p:nvPr/>
        </p:nvSpPr>
        <p:spPr>
          <a:xfrm>
            <a:off x="6300300" y="2835350"/>
            <a:ext cx="999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Sun appears to move faster</a:t>
            </a:r>
            <a:endParaRPr>
              <a:latin typeface="Ubuntu"/>
              <a:ea typeface="Ubuntu"/>
              <a:cs typeface="Ubuntu"/>
              <a:sym typeface="Ubuntu"/>
            </a:endParaRPr>
          </a:p>
        </p:txBody>
      </p:sp>
      <p:cxnSp>
        <p:nvCxnSpPr>
          <p:cNvPr id="457" name="Google Shape;457;p51"/>
          <p:cNvCxnSpPr/>
          <p:nvPr/>
        </p:nvCxnSpPr>
        <p:spPr>
          <a:xfrm flipH="1" rot="10800000">
            <a:off x="5192650" y="2627200"/>
            <a:ext cx="945600" cy="5934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51"/>
          <p:cNvCxnSpPr>
            <a:stCxn id="459" idx="5"/>
          </p:cNvCxnSpPr>
          <p:nvPr/>
        </p:nvCxnSpPr>
        <p:spPr>
          <a:xfrm>
            <a:off x="5153329" y="3371929"/>
            <a:ext cx="999900" cy="6441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51"/>
          <p:cNvCxnSpPr/>
          <p:nvPr/>
        </p:nvCxnSpPr>
        <p:spPr>
          <a:xfrm flipH="1" rot="10800000">
            <a:off x="3258750" y="3295800"/>
            <a:ext cx="1817700" cy="11190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51"/>
          <p:cNvCxnSpPr>
            <a:stCxn id="453" idx="1"/>
          </p:cNvCxnSpPr>
          <p:nvPr/>
        </p:nvCxnSpPr>
        <p:spPr>
          <a:xfrm>
            <a:off x="3329422" y="2208414"/>
            <a:ext cx="1701300" cy="10374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51"/>
          <p:cNvSpPr/>
          <p:nvPr/>
        </p:nvSpPr>
        <p:spPr>
          <a:xfrm>
            <a:off x="4924150" y="3154785"/>
            <a:ext cx="268500" cy="2544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p>
        </p:txBody>
      </p:sp>
      <p:sp>
        <p:nvSpPr>
          <p:cNvPr id="462" name="Google Shape;462;p51"/>
          <p:cNvSpPr txBox="1"/>
          <p:nvPr/>
        </p:nvSpPr>
        <p:spPr>
          <a:xfrm>
            <a:off x="1886675" y="2866325"/>
            <a:ext cx="999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Sun appears to move slower</a:t>
            </a:r>
            <a:endParaRPr>
              <a:latin typeface="Ubuntu"/>
              <a:ea typeface="Ubuntu"/>
              <a:cs typeface="Ubuntu"/>
              <a:sym typeface="Ubuntu"/>
            </a:endParaRPr>
          </a:p>
        </p:txBody>
      </p:sp>
      <p:sp>
        <p:nvSpPr>
          <p:cNvPr id="463" name="Google Shape;463;p51"/>
          <p:cNvSpPr/>
          <p:nvPr/>
        </p:nvSpPr>
        <p:spPr>
          <a:xfrm>
            <a:off x="4459195" y="3220651"/>
            <a:ext cx="155100" cy="14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p>
        </p:txBody>
      </p:sp>
      <p:cxnSp>
        <p:nvCxnSpPr>
          <p:cNvPr id="464" name="Google Shape;464;p51"/>
          <p:cNvCxnSpPr/>
          <p:nvPr/>
        </p:nvCxnSpPr>
        <p:spPr>
          <a:xfrm flipH="1">
            <a:off x="2961775" y="2652550"/>
            <a:ext cx="3139800" cy="1322100"/>
          </a:xfrm>
          <a:prstGeom prst="straightConnector1">
            <a:avLst/>
          </a:prstGeom>
          <a:noFill/>
          <a:ln cap="flat" cmpd="sng" w="9525">
            <a:solidFill>
              <a:schemeClr val="dk2"/>
            </a:solidFill>
            <a:prstDash val="dash"/>
            <a:round/>
            <a:headEnd len="med" w="med" type="none"/>
            <a:tailEnd len="med" w="med" type="none"/>
          </a:ln>
        </p:spPr>
      </p:cxnSp>
      <p:cxnSp>
        <p:nvCxnSpPr>
          <p:cNvPr id="465" name="Google Shape;465;p51"/>
          <p:cNvCxnSpPr/>
          <p:nvPr/>
        </p:nvCxnSpPr>
        <p:spPr>
          <a:xfrm rot="10800000">
            <a:off x="3065175" y="2538950"/>
            <a:ext cx="3077700" cy="14976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2"/>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Imaginary </a:t>
            </a:r>
            <a:r>
              <a:rPr lang="en"/>
              <a:t>Equant Hypothesis</a:t>
            </a:r>
            <a:endParaRPr/>
          </a:p>
        </p:txBody>
      </p:sp>
      <p:sp>
        <p:nvSpPr>
          <p:cNvPr id="471" name="Google Shape;471;p52"/>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Uniform angular speed not around the center of the circle but around some other unknown point</a:t>
            </a:r>
            <a:endParaRPr sz="1700"/>
          </a:p>
        </p:txBody>
      </p:sp>
      <p:sp>
        <p:nvSpPr>
          <p:cNvPr id="472" name="Google Shape;472;p52"/>
          <p:cNvSpPr/>
          <p:nvPr/>
        </p:nvSpPr>
        <p:spPr>
          <a:xfrm>
            <a:off x="2819700" y="1731950"/>
            <a:ext cx="3480600" cy="325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p>
        </p:txBody>
      </p:sp>
      <p:sp>
        <p:nvSpPr>
          <p:cNvPr id="473" name="Google Shape;473;p52"/>
          <p:cNvSpPr txBox="1"/>
          <p:nvPr/>
        </p:nvSpPr>
        <p:spPr>
          <a:xfrm>
            <a:off x="62514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74" name="Google Shape;474;p52"/>
          <p:cNvSpPr txBox="1"/>
          <p:nvPr/>
        </p:nvSpPr>
        <p:spPr>
          <a:xfrm>
            <a:off x="6300300" y="2835350"/>
            <a:ext cx="999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Sun appears to move faster</a:t>
            </a:r>
            <a:endParaRPr>
              <a:latin typeface="Ubuntu"/>
              <a:ea typeface="Ubuntu"/>
              <a:cs typeface="Ubuntu"/>
              <a:sym typeface="Ubuntu"/>
            </a:endParaRPr>
          </a:p>
        </p:txBody>
      </p:sp>
      <p:cxnSp>
        <p:nvCxnSpPr>
          <p:cNvPr id="475" name="Google Shape;475;p52"/>
          <p:cNvCxnSpPr/>
          <p:nvPr/>
        </p:nvCxnSpPr>
        <p:spPr>
          <a:xfrm flipH="1" rot="10800000">
            <a:off x="5192650" y="2627200"/>
            <a:ext cx="945600" cy="593400"/>
          </a:xfrm>
          <a:prstGeom prst="straightConnector1">
            <a:avLst/>
          </a:prstGeom>
          <a:noFill/>
          <a:ln cap="flat" cmpd="sng" w="9525">
            <a:solidFill>
              <a:schemeClr val="dk2"/>
            </a:solidFill>
            <a:prstDash val="solid"/>
            <a:round/>
            <a:headEnd len="med" w="med" type="none"/>
            <a:tailEnd len="med" w="med" type="none"/>
          </a:ln>
        </p:spPr>
      </p:cxnSp>
      <p:cxnSp>
        <p:nvCxnSpPr>
          <p:cNvPr id="476" name="Google Shape;476;p52"/>
          <p:cNvCxnSpPr>
            <a:stCxn id="477" idx="5"/>
          </p:cNvCxnSpPr>
          <p:nvPr/>
        </p:nvCxnSpPr>
        <p:spPr>
          <a:xfrm>
            <a:off x="5153329" y="3371929"/>
            <a:ext cx="999900" cy="644100"/>
          </a:xfrm>
          <a:prstGeom prst="straightConnector1">
            <a:avLst/>
          </a:prstGeom>
          <a:noFill/>
          <a:ln cap="flat" cmpd="sng" w="9525">
            <a:solidFill>
              <a:schemeClr val="dk2"/>
            </a:solidFill>
            <a:prstDash val="solid"/>
            <a:round/>
            <a:headEnd len="med" w="med" type="none"/>
            <a:tailEnd len="med" w="med" type="none"/>
          </a:ln>
        </p:spPr>
      </p:cxnSp>
      <p:cxnSp>
        <p:nvCxnSpPr>
          <p:cNvPr id="478" name="Google Shape;478;p52"/>
          <p:cNvCxnSpPr/>
          <p:nvPr/>
        </p:nvCxnSpPr>
        <p:spPr>
          <a:xfrm flipH="1" rot="10800000">
            <a:off x="3258750" y="3295800"/>
            <a:ext cx="1817700" cy="1119000"/>
          </a:xfrm>
          <a:prstGeom prst="straightConnector1">
            <a:avLst/>
          </a:prstGeom>
          <a:noFill/>
          <a:ln cap="flat" cmpd="sng" w="9525">
            <a:solidFill>
              <a:schemeClr val="dk2"/>
            </a:solidFill>
            <a:prstDash val="solid"/>
            <a:round/>
            <a:headEnd len="med" w="med" type="none"/>
            <a:tailEnd len="med" w="med" type="none"/>
          </a:ln>
        </p:spPr>
      </p:cxnSp>
      <p:cxnSp>
        <p:nvCxnSpPr>
          <p:cNvPr id="479" name="Google Shape;479;p52"/>
          <p:cNvCxnSpPr>
            <a:stCxn id="472" idx="1"/>
          </p:cNvCxnSpPr>
          <p:nvPr/>
        </p:nvCxnSpPr>
        <p:spPr>
          <a:xfrm>
            <a:off x="3329422" y="2208414"/>
            <a:ext cx="1701300" cy="103740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52"/>
          <p:cNvSpPr/>
          <p:nvPr/>
        </p:nvSpPr>
        <p:spPr>
          <a:xfrm>
            <a:off x="4924150" y="3154785"/>
            <a:ext cx="268500" cy="2544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p>
        </p:txBody>
      </p:sp>
      <p:sp>
        <p:nvSpPr>
          <p:cNvPr id="480" name="Google Shape;480;p52"/>
          <p:cNvSpPr txBox="1"/>
          <p:nvPr/>
        </p:nvSpPr>
        <p:spPr>
          <a:xfrm>
            <a:off x="1886675" y="2866325"/>
            <a:ext cx="999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Sun appears to move slower</a:t>
            </a:r>
            <a:endParaRPr>
              <a:latin typeface="Ubuntu"/>
              <a:ea typeface="Ubuntu"/>
              <a:cs typeface="Ubuntu"/>
              <a:sym typeface="Ubuntu"/>
            </a:endParaRPr>
          </a:p>
        </p:txBody>
      </p:sp>
      <p:sp>
        <p:nvSpPr>
          <p:cNvPr id="481" name="Google Shape;481;p52"/>
          <p:cNvSpPr/>
          <p:nvPr/>
        </p:nvSpPr>
        <p:spPr>
          <a:xfrm>
            <a:off x="3866195" y="3232133"/>
            <a:ext cx="155100" cy="14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3"/>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Orbit Time Periods</a:t>
            </a:r>
            <a:endParaRPr/>
          </a:p>
        </p:txBody>
      </p:sp>
      <p:sp>
        <p:nvSpPr>
          <p:cNvPr id="487" name="Google Shape;487;p5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How do we determine the time taken by Mars to go around its orbit once?</a:t>
            </a:r>
            <a:endParaRPr sz="1700"/>
          </a:p>
          <a:p>
            <a:pPr indent="-336550" lvl="0" marL="457200" rtl="0" algn="l">
              <a:spcBef>
                <a:spcPts val="0"/>
              </a:spcBef>
              <a:spcAft>
                <a:spcPts val="0"/>
              </a:spcAft>
              <a:buSzPts val="1700"/>
              <a:buChar char="●"/>
            </a:pPr>
            <a:r>
              <a:rPr lang="en" sz="1700"/>
              <a:t>Geocentric observations confound periodicity</a:t>
            </a:r>
            <a:endParaRPr sz="1700"/>
          </a:p>
          <a:p>
            <a:pPr indent="-336550" lvl="0" marL="457200" rtl="0" algn="l">
              <a:spcBef>
                <a:spcPts val="0"/>
              </a:spcBef>
              <a:spcAft>
                <a:spcPts val="0"/>
              </a:spcAft>
              <a:buSzPts val="1700"/>
              <a:buChar char="●"/>
            </a:pPr>
            <a:r>
              <a:rPr lang="en" sz="1700"/>
              <a:t>Use latitudes</a:t>
            </a:r>
            <a:endParaRPr sz="1700"/>
          </a:p>
          <a:p>
            <a:pPr indent="-311150" lvl="1" marL="914400" rtl="0" algn="l">
              <a:spcBef>
                <a:spcPts val="0"/>
              </a:spcBef>
              <a:spcAft>
                <a:spcPts val="0"/>
              </a:spcAft>
              <a:buSzPts val="1300"/>
              <a:buChar char="○"/>
            </a:pPr>
            <a:r>
              <a:rPr lang="en" sz="1300"/>
              <a:t>Latitude 0 is easily observable from the Earth</a:t>
            </a:r>
            <a:endParaRPr sz="1300"/>
          </a:p>
          <a:p>
            <a:pPr indent="-311150" lvl="1" marL="914400" rtl="0" algn="l">
              <a:spcBef>
                <a:spcPts val="0"/>
              </a:spcBef>
              <a:spcAft>
                <a:spcPts val="0"/>
              </a:spcAft>
              <a:buSzPts val="1300"/>
              <a:buChar char="○"/>
            </a:pPr>
            <a:r>
              <a:rPr lang="en" sz="1300"/>
              <a:t>Happens twice in each orbit</a:t>
            </a:r>
            <a:endParaRPr sz="1300"/>
          </a:p>
          <a:p>
            <a:pPr indent="-336550" lvl="0" marL="457200" rtl="0" algn="l">
              <a:spcBef>
                <a:spcPts val="0"/>
              </a:spcBef>
              <a:spcAft>
                <a:spcPts val="0"/>
              </a:spcAft>
              <a:buSzPts val="1700"/>
              <a:buChar char="●"/>
            </a:pPr>
            <a:r>
              <a:rPr lang="en" sz="1700"/>
              <a:t>The period as calculated from Brahe’s observations turns out to be ~687 days </a:t>
            </a:r>
            <a:endParaRPr sz="1700"/>
          </a:p>
          <a:p>
            <a:pPr indent="-336550" lvl="0" marL="457200" rtl="0" algn="l">
              <a:spcBef>
                <a:spcPts val="0"/>
              </a:spcBef>
              <a:spcAft>
                <a:spcPts val="0"/>
              </a:spcAft>
              <a:buSzPts val="1700"/>
              <a:buChar char="●"/>
            </a:pPr>
            <a:r>
              <a:rPr lang="en" sz="1700"/>
              <a:t>With enough observations, this can be pinned down more precisely as well, which is what Kepler did</a:t>
            </a:r>
            <a:endParaRPr sz="1700"/>
          </a:p>
          <a:p>
            <a:pPr indent="-336550" lvl="0" marL="457200" rtl="0" algn="l">
              <a:spcBef>
                <a:spcPts val="0"/>
              </a:spcBef>
              <a:spcAft>
                <a:spcPts val="0"/>
              </a:spcAft>
              <a:buSzPts val="1700"/>
              <a:buChar char="●"/>
            </a:pPr>
            <a:r>
              <a:rPr lang="en" sz="1700"/>
              <a:t>For our analysis, since  we are using only a subset of the data, we will treat it as an </a:t>
            </a:r>
            <a:r>
              <a:rPr lang="en" sz="1700"/>
              <a:t>unknown</a:t>
            </a:r>
            <a:r>
              <a:rPr lang="en" sz="1700"/>
              <a:t> parameter to be estimated, since we need precision</a:t>
            </a:r>
            <a:endParaRPr sz="1700"/>
          </a:p>
          <a:p>
            <a:pPr indent="-336550" lvl="0" marL="457200" rtl="0" algn="l">
              <a:spcBef>
                <a:spcPts val="0"/>
              </a:spcBef>
              <a:spcAft>
                <a:spcPts val="0"/>
              </a:spcAft>
              <a:buSzPts val="1700"/>
              <a:buChar char="●"/>
            </a:pPr>
            <a:r>
              <a:rPr lang="en" sz="1700"/>
              <a:t>We will assume periodicity though (i.e, each round around the orbit takes the same amount of time)</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4"/>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Equant </a:t>
            </a:r>
            <a:endParaRPr/>
          </a:p>
        </p:txBody>
      </p:sp>
      <p:sp>
        <p:nvSpPr>
          <p:cNvPr id="493" name="Google Shape;493;p54"/>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Each dotted line points towards Mars’ position at the time of the resp opposition. </a:t>
            </a:r>
            <a:r>
              <a:rPr lang="en" sz="1500"/>
              <a:t>Time intervals between oppositions provide the angles between the dotted lines, centered at the Equant.</a:t>
            </a:r>
            <a:endParaRPr sz="1500"/>
          </a:p>
        </p:txBody>
      </p:sp>
      <p:pic>
        <p:nvPicPr>
          <p:cNvPr id="494" name="Google Shape;494;p54"/>
          <p:cNvPicPr preferRelativeResize="0"/>
          <p:nvPr/>
        </p:nvPicPr>
        <p:blipFill>
          <a:blip r:embed="rId3">
            <a:alphaModFix/>
          </a:blip>
          <a:stretch>
            <a:fillRect/>
          </a:stretch>
        </p:blipFill>
        <p:spPr>
          <a:xfrm>
            <a:off x="2532238" y="1714367"/>
            <a:ext cx="4306714" cy="3656110"/>
          </a:xfrm>
          <a:prstGeom prst="rect">
            <a:avLst/>
          </a:prstGeom>
          <a:noFill/>
          <a:ln>
            <a:noFill/>
          </a:ln>
        </p:spPr>
      </p:pic>
      <p:sp>
        <p:nvSpPr>
          <p:cNvPr id="495" name="Google Shape;495;p54"/>
          <p:cNvSpPr/>
          <p:nvPr/>
        </p:nvSpPr>
        <p:spPr>
          <a:xfrm>
            <a:off x="5049450" y="2973453"/>
            <a:ext cx="504600" cy="4227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4"/>
          <p:cNvSpPr txBox="1"/>
          <p:nvPr/>
        </p:nvSpPr>
        <p:spPr>
          <a:xfrm>
            <a:off x="5833025" y="2353075"/>
            <a:ext cx="2538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The angle between these two is (time interval between the two oppositions/total orbit time * 360)</a:t>
            </a:r>
            <a:endParaRPr>
              <a:latin typeface="Ubuntu"/>
              <a:ea typeface="Ubuntu"/>
              <a:cs typeface="Ubuntu"/>
              <a:sym typeface="Ubuntu"/>
            </a:endParaRPr>
          </a:p>
        </p:txBody>
      </p:sp>
      <p:cxnSp>
        <p:nvCxnSpPr>
          <p:cNvPr id="497" name="Google Shape;497;p54"/>
          <p:cNvCxnSpPr/>
          <p:nvPr/>
        </p:nvCxnSpPr>
        <p:spPr>
          <a:xfrm flipH="1">
            <a:off x="5543750" y="2724850"/>
            <a:ext cx="330600" cy="175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Strange Trajectory</a:t>
            </a:r>
            <a:endParaRPr/>
          </a:p>
        </p:txBody>
      </p:sp>
      <p:sp>
        <p:nvSpPr>
          <p:cNvPr id="268" name="Google Shape;268;p28"/>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Could planets move in such a trajectory? How would one know?</a:t>
            </a:r>
            <a:endParaRPr/>
          </a:p>
        </p:txBody>
      </p:sp>
      <p:pic>
        <p:nvPicPr>
          <p:cNvPr id="269" name="Google Shape;269;p28"/>
          <p:cNvPicPr preferRelativeResize="0"/>
          <p:nvPr/>
        </p:nvPicPr>
        <p:blipFill>
          <a:blip r:embed="rId3">
            <a:alphaModFix/>
          </a:blip>
          <a:stretch>
            <a:fillRect/>
          </a:stretch>
        </p:blipFill>
        <p:spPr>
          <a:xfrm>
            <a:off x="2476275" y="1661667"/>
            <a:ext cx="3953921" cy="36561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Equant Longitudes</a:t>
            </a:r>
            <a:endParaRPr/>
          </a:p>
        </p:txBody>
      </p:sp>
      <p:sp>
        <p:nvSpPr>
          <p:cNvPr id="503" name="Google Shape;503;p55"/>
          <p:cNvSpPr txBox="1"/>
          <p:nvPr>
            <p:ph idx="3"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Optimize over all possible Equant positions and rotations of the dotted line system so the black dots lie as close to a circle as possible  </a:t>
            </a:r>
            <a:endParaRPr sz="1600"/>
          </a:p>
        </p:txBody>
      </p:sp>
      <p:pic>
        <p:nvPicPr>
          <p:cNvPr id="504" name="Google Shape;504;p55"/>
          <p:cNvPicPr preferRelativeResize="0"/>
          <p:nvPr/>
        </p:nvPicPr>
        <p:blipFill>
          <a:blip r:embed="rId3">
            <a:alphaModFix/>
          </a:blip>
          <a:stretch>
            <a:fillRect/>
          </a:stretch>
        </p:blipFill>
        <p:spPr>
          <a:xfrm>
            <a:off x="4708425" y="1528992"/>
            <a:ext cx="4155703" cy="3656110"/>
          </a:xfrm>
          <a:prstGeom prst="rect">
            <a:avLst/>
          </a:prstGeom>
          <a:noFill/>
          <a:ln>
            <a:noFill/>
          </a:ln>
        </p:spPr>
      </p:pic>
      <p:sp>
        <p:nvSpPr>
          <p:cNvPr id="505" name="Google Shape;505;p55"/>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600">
              <a:solidFill>
                <a:schemeClr val="dk1"/>
              </a:solidFill>
            </a:endParaRPr>
          </a:p>
          <a:p>
            <a:pPr indent="-317500" lvl="0" marL="457200" rtl="0" algn="l">
              <a:lnSpc>
                <a:spcPct val="115000"/>
              </a:lnSpc>
              <a:spcBef>
                <a:spcPts val="0"/>
              </a:spcBef>
              <a:spcAft>
                <a:spcPts val="0"/>
              </a:spcAft>
              <a:buSzPts val="1400"/>
              <a:buChar char="●"/>
            </a:pPr>
            <a:r>
              <a:rPr lang="en" sz="1600">
                <a:solidFill>
                  <a:schemeClr val="dk1"/>
                </a:solidFill>
              </a:rPr>
              <a:t>The position of the Equant and the rotation of the the system of dotted lines around the Equant are unknowns. Once fixed, we get a set of dotted line directions that are called Equant longitudes</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The intersections of the resp dotted and solid lines yield the positions of Mars (black dots)</a:t>
            </a:r>
            <a:endParaRPr sz="1600">
              <a:solidFill>
                <a:schemeClr val="dk1"/>
              </a:solidFill>
            </a:endParaRPr>
          </a:p>
        </p:txBody>
      </p:sp>
      <p:sp>
        <p:nvSpPr>
          <p:cNvPr id="506" name="Google Shape;506;p55"/>
          <p:cNvSpPr txBox="1"/>
          <p:nvPr>
            <p:ph idx="2" type="body"/>
          </p:nvPr>
        </p:nvSpPr>
        <p:spPr>
          <a:xfrm>
            <a:off x="4585550" y="1536633"/>
            <a:ext cx="3999900" cy="4555200"/>
          </a:xfrm>
          <a:prstGeom prst="rect">
            <a:avLst/>
          </a:prstGeom>
        </p:spPr>
        <p:txBody>
          <a:bodyPr anchorCtr="0" anchor="t" bIns="91425" lIns="91425" spcFirstLastPara="1" rIns="91425" wrap="square" tIns="91425">
            <a:noAutofit/>
          </a:bodyPr>
          <a:lstStyle/>
          <a:p>
            <a:pPr indent="0" lvl="0" marL="0" rtl="0" algn="l">
              <a:spcBef>
                <a:spcPts val="10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an Orbit</a:t>
            </a:r>
            <a:endParaRPr/>
          </a:p>
        </p:txBody>
      </p:sp>
      <p:sp>
        <p:nvSpPr>
          <p:cNvPr id="512" name="Google Shape;512;p56"/>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The Circle fit to the black dots makes for a close but not a perfect fit. The center (blue dot) is in between the Sun and the Equant. What is the right goodness of fit measure?</a:t>
            </a:r>
            <a:endParaRPr sz="1600"/>
          </a:p>
        </p:txBody>
      </p:sp>
      <p:pic>
        <p:nvPicPr>
          <p:cNvPr id="513" name="Google Shape;513;p56"/>
          <p:cNvPicPr preferRelativeResize="0"/>
          <p:nvPr/>
        </p:nvPicPr>
        <p:blipFill>
          <a:blip r:embed="rId3">
            <a:alphaModFix/>
          </a:blip>
          <a:stretch>
            <a:fillRect/>
          </a:stretch>
        </p:blipFill>
        <p:spPr>
          <a:xfrm>
            <a:off x="2521525" y="1508717"/>
            <a:ext cx="3858863" cy="3656109"/>
          </a:xfrm>
          <a:prstGeom prst="rect">
            <a:avLst/>
          </a:prstGeom>
          <a:noFill/>
          <a:ln>
            <a:noFill/>
          </a:ln>
        </p:spPr>
      </p:pic>
      <p:cxnSp>
        <p:nvCxnSpPr>
          <p:cNvPr id="514" name="Google Shape;514;p56"/>
          <p:cNvCxnSpPr/>
          <p:nvPr/>
        </p:nvCxnSpPr>
        <p:spPr>
          <a:xfrm>
            <a:off x="4572000" y="3458193"/>
            <a:ext cx="4049700" cy="0"/>
          </a:xfrm>
          <a:prstGeom prst="straightConnector1">
            <a:avLst/>
          </a:prstGeom>
          <a:noFill/>
          <a:ln cap="flat" cmpd="sng" w="28575">
            <a:solidFill>
              <a:schemeClr val="dk2"/>
            </a:solidFill>
            <a:prstDash val="dot"/>
            <a:round/>
            <a:headEnd len="med" w="med" type="none"/>
            <a:tailEnd len="med" w="med" type="triangle"/>
          </a:ln>
        </p:spPr>
      </p:cxnSp>
      <p:cxnSp>
        <p:nvCxnSpPr>
          <p:cNvPr id="515" name="Google Shape;515;p56"/>
          <p:cNvCxnSpPr/>
          <p:nvPr/>
        </p:nvCxnSpPr>
        <p:spPr>
          <a:xfrm>
            <a:off x="2373043" y="2043183"/>
            <a:ext cx="4740600" cy="3139800"/>
          </a:xfrm>
          <a:prstGeom prst="straightConnector1">
            <a:avLst/>
          </a:prstGeom>
          <a:noFill/>
          <a:ln cap="flat" cmpd="sng" w="28575">
            <a:solidFill>
              <a:schemeClr val="dk2"/>
            </a:solidFill>
            <a:prstDash val="dot"/>
            <a:round/>
            <a:headEnd len="med" w="med" type="none"/>
            <a:tailEnd len="med" w="med" type="triangle"/>
          </a:ln>
        </p:spPr>
      </p:cxnSp>
      <p:sp>
        <p:nvSpPr>
          <p:cNvPr id="516" name="Google Shape;516;p56"/>
          <p:cNvSpPr txBox="1"/>
          <p:nvPr/>
        </p:nvSpPr>
        <p:spPr>
          <a:xfrm>
            <a:off x="7046050" y="3028800"/>
            <a:ext cx="29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Longitude 0: Aries</a:t>
            </a:r>
            <a:endParaRPr>
              <a:latin typeface="Ubuntu"/>
              <a:ea typeface="Ubuntu"/>
              <a:cs typeface="Ubuntu"/>
              <a:sym typeface="Ubuntu"/>
            </a:endParaRPr>
          </a:p>
        </p:txBody>
      </p:sp>
      <p:sp>
        <p:nvSpPr>
          <p:cNvPr id="517" name="Google Shape;517;p56"/>
          <p:cNvSpPr txBox="1"/>
          <p:nvPr/>
        </p:nvSpPr>
        <p:spPr>
          <a:xfrm>
            <a:off x="6380400" y="4327650"/>
            <a:ext cx="298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Line connecting Equant &amp; Sun</a:t>
            </a:r>
            <a:endParaRPr>
              <a:latin typeface="Ubuntu"/>
              <a:ea typeface="Ubuntu"/>
              <a:cs typeface="Ubuntu"/>
              <a:sym typeface="Ubuntu"/>
            </a:endParaRPr>
          </a:p>
          <a:p>
            <a:pPr indent="0" lvl="0" marL="0" rtl="0" algn="l">
              <a:spcBef>
                <a:spcPts val="0"/>
              </a:spcBef>
              <a:spcAft>
                <a:spcPts val="0"/>
              </a:spcAft>
              <a:buNone/>
            </a:pPr>
            <a:r>
              <a:rPr lang="en">
                <a:latin typeface="Ubuntu"/>
                <a:ea typeface="Ubuntu"/>
                <a:cs typeface="Ubuntu"/>
                <a:sym typeface="Ubuntu"/>
              </a:rPr>
              <a:t>~328°</a:t>
            </a:r>
            <a:endParaRPr>
              <a:latin typeface="Ubuntu"/>
              <a:ea typeface="Ubuntu"/>
              <a:cs typeface="Ubuntu"/>
              <a:sym typeface="Ubuntu"/>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7"/>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the </a:t>
            </a:r>
            <a:r>
              <a:rPr lang="en"/>
              <a:t>Goodness of Fit</a:t>
            </a:r>
            <a:endParaRPr/>
          </a:p>
        </p:txBody>
      </p:sp>
      <p:sp>
        <p:nvSpPr>
          <p:cNvPr id="523" name="Google Shape;523;p57"/>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This discrepancy should be less than the error in each observation for the </a:t>
            </a:r>
            <a:r>
              <a:rPr lang="en" sz="1500"/>
              <a:t>orbit model to be acceptable.</a:t>
            </a:r>
            <a:r>
              <a:rPr lang="en" sz="1500"/>
              <a:t> </a:t>
            </a:r>
            <a:endParaRPr sz="1500"/>
          </a:p>
        </p:txBody>
      </p:sp>
      <p:sp>
        <p:nvSpPr>
          <p:cNvPr id="524" name="Google Shape;524;p5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Given an orbit model</a:t>
            </a:r>
            <a:endParaRPr sz="1600"/>
          </a:p>
          <a:p>
            <a:pPr indent="-304800" lvl="1" marL="914400" rtl="0" algn="l">
              <a:spcBef>
                <a:spcPts val="0"/>
              </a:spcBef>
              <a:spcAft>
                <a:spcPts val="0"/>
              </a:spcAft>
              <a:buSzPts val="1200"/>
              <a:buChar char="○"/>
            </a:pPr>
            <a:r>
              <a:rPr lang="en" sz="1200"/>
              <a:t>Say a circle</a:t>
            </a:r>
            <a:endParaRPr sz="1200"/>
          </a:p>
          <a:p>
            <a:pPr indent="-304800" lvl="1" marL="914400" rtl="0" algn="l">
              <a:spcBef>
                <a:spcPts val="0"/>
              </a:spcBef>
              <a:spcAft>
                <a:spcPts val="0"/>
              </a:spcAft>
              <a:buSzPts val="1200"/>
              <a:buChar char="○"/>
            </a:pPr>
            <a:r>
              <a:rPr lang="en" sz="1200"/>
              <a:t>With</a:t>
            </a:r>
            <a:r>
              <a:rPr lang="en" sz="1200"/>
              <a:t> a specified center and radius (relative to a fixed Sun)</a:t>
            </a:r>
            <a:endParaRPr sz="1200"/>
          </a:p>
          <a:p>
            <a:pPr indent="-304800" lvl="1" marL="914400" rtl="0" algn="l">
              <a:spcBef>
                <a:spcPts val="0"/>
              </a:spcBef>
              <a:spcAft>
                <a:spcPts val="0"/>
              </a:spcAft>
              <a:buSzPts val="1200"/>
              <a:buChar char="○"/>
            </a:pPr>
            <a:r>
              <a:rPr lang="en" sz="1200"/>
              <a:t>And a specified Equant </a:t>
            </a:r>
            <a:endParaRPr sz="1200"/>
          </a:p>
          <a:p>
            <a:pPr indent="-304800" lvl="1" marL="914400" rtl="0" algn="l">
              <a:spcBef>
                <a:spcPts val="0"/>
              </a:spcBef>
              <a:spcAft>
                <a:spcPts val="0"/>
              </a:spcAft>
              <a:buSzPts val="1200"/>
              <a:buChar char="○"/>
            </a:pPr>
            <a:r>
              <a:rPr lang="en" sz="1200"/>
              <a:t>And a specified direction for the Equant 0 longitude</a:t>
            </a:r>
            <a:endParaRPr sz="1200"/>
          </a:p>
          <a:p>
            <a:pPr indent="-304800" lvl="1" marL="914400" rtl="0" algn="l">
              <a:spcBef>
                <a:spcPts val="0"/>
              </a:spcBef>
              <a:spcAft>
                <a:spcPts val="0"/>
              </a:spcAft>
              <a:buSzPts val="1200"/>
              <a:buChar char="○"/>
            </a:pPr>
            <a:r>
              <a:rPr lang="en" sz="1200"/>
              <a:t>And a specified orbit time period</a:t>
            </a:r>
            <a:endParaRPr sz="1200"/>
          </a:p>
          <a:p>
            <a:pPr indent="-330200" lvl="0" marL="457200" rtl="0" algn="l">
              <a:spcBef>
                <a:spcPts val="0"/>
              </a:spcBef>
              <a:spcAft>
                <a:spcPts val="0"/>
              </a:spcAft>
              <a:buSzPts val="1600"/>
              <a:buChar char="●"/>
            </a:pPr>
            <a:r>
              <a:rPr lang="en" sz="1600"/>
              <a:t>What is the discrepancy between the model and the observation?</a:t>
            </a:r>
            <a:endParaRPr sz="1600"/>
          </a:p>
          <a:p>
            <a:pPr indent="-330200" lvl="0" marL="457200" rtl="0" algn="l">
              <a:spcBef>
                <a:spcPts val="0"/>
              </a:spcBef>
              <a:spcAft>
                <a:spcPts val="0"/>
              </a:spcAft>
              <a:buSzPts val="1600"/>
              <a:buChar char="●"/>
            </a:pPr>
            <a:r>
              <a:rPr lang="en" sz="1600"/>
              <a:t>The orbit model predicts a position on the orbit for each opposition</a:t>
            </a:r>
            <a:endParaRPr sz="1600"/>
          </a:p>
          <a:p>
            <a:pPr indent="-330200" lvl="0" marL="457200" rtl="0" algn="l">
              <a:spcBef>
                <a:spcPts val="0"/>
              </a:spcBef>
              <a:spcAft>
                <a:spcPts val="0"/>
              </a:spcAft>
              <a:buSzPts val="1600"/>
              <a:buChar char="●"/>
            </a:pPr>
            <a:r>
              <a:rPr lang="en" sz="1600"/>
              <a:t>The heliocentric longitude observations indicate</a:t>
            </a:r>
            <a:r>
              <a:rPr lang="en" sz="1600"/>
              <a:t> another position on the orbit for each opposition</a:t>
            </a:r>
            <a:endParaRPr sz="1600"/>
          </a:p>
          <a:p>
            <a:pPr indent="-330200" lvl="0" marL="457200" rtl="0" algn="l">
              <a:spcBef>
                <a:spcPts val="0"/>
              </a:spcBef>
              <a:spcAft>
                <a:spcPts val="0"/>
              </a:spcAft>
              <a:buSzPts val="1600"/>
              <a:buChar char="●"/>
            </a:pPr>
            <a:r>
              <a:rPr lang="en" sz="1600"/>
              <a:t>If these two positions coincide for all observations, then our orbit model is perfect</a:t>
            </a:r>
            <a:endParaRPr sz="1600"/>
          </a:p>
          <a:p>
            <a:pPr indent="-330200" lvl="0" marL="457200" rtl="0" algn="l">
              <a:spcBef>
                <a:spcPts val="0"/>
              </a:spcBef>
              <a:spcAft>
                <a:spcPts val="0"/>
              </a:spcAft>
              <a:buSzPts val="1600"/>
              <a:buChar char="●"/>
            </a:pPr>
            <a:r>
              <a:rPr lang="en" sz="1600"/>
              <a:t>If not, then we have some discrepancy</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8"/>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Goodness of Fit: Opposition Discrepancy</a:t>
            </a:r>
            <a:endParaRPr/>
          </a:p>
        </p:txBody>
      </p:sp>
      <p:sp>
        <p:nvSpPr>
          <p:cNvPr id="530" name="Google Shape;530;p58"/>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If </a:t>
            </a:r>
            <a:r>
              <a:rPr lang="en" sz="1400">
                <a:latin typeface="Ubuntu"/>
                <a:ea typeface="Ubuntu"/>
                <a:cs typeface="Ubuntu"/>
                <a:sym typeface="Ubuntu"/>
              </a:rPr>
              <a:t>𝜹&lt;4’ then there exists an position of the Earth so the longitudes measured from the Earth</a:t>
            </a:r>
            <a:r>
              <a:rPr lang="en" sz="1500"/>
              <a:t> for the Sun and for Mars are within 4’ of the actual resp observations, which is within the range of observational error</a:t>
            </a:r>
            <a:endParaRPr sz="1500"/>
          </a:p>
        </p:txBody>
      </p:sp>
      <p:sp>
        <p:nvSpPr>
          <p:cNvPr id="531" name="Google Shape;531;p58"/>
          <p:cNvSpPr/>
          <p:nvPr/>
        </p:nvSpPr>
        <p:spPr>
          <a:xfrm>
            <a:off x="2683400" y="1713275"/>
            <a:ext cx="3568200" cy="34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8"/>
          <p:cNvSpPr/>
          <p:nvPr/>
        </p:nvSpPr>
        <p:spPr>
          <a:xfrm>
            <a:off x="5532108" y="2051458"/>
            <a:ext cx="191700" cy="192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8"/>
          <p:cNvSpPr/>
          <p:nvPr/>
        </p:nvSpPr>
        <p:spPr>
          <a:xfrm>
            <a:off x="4706175" y="3429000"/>
            <a:ext cx="191700" cy="1920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8"/>
          <p:cNvSpPr/>
          <p:nvPr/>
        </p:nvSpPr>
        <p:spPr>
          <a:xfrm>
            <a:off x="4139209" y="3140733"/>
            <a:ext cx="191700" cy="192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 name="Google Shape;535;p58"/>
          <p:cNvCxnSpPr/>
          <p:nvPr/>
        </p:nvCxnSpPr>
        <p:spPr>
          <a:xfrm flipH="1" rot="10800000">
            <a:off x="4822376" y="976582"/>
            <a:ext cx="1956600" cy="2540100"/>
          </a:xfrm>
          <a:prstGeom prst="straightConnector1">
            <a:avLst/>
          </a:prstGeom>
          <a:noFill/>
          <a:ln cap="flat" cmpd="sng" w="28575">
            <a:solidFill>
              <a:schemeClr val="dk2"/>
            </a:solidFill>
            <a:prstDash val="solid"/>
            <a:round/>
            <a:headEnd len="med" w="med" type="none"/>
            <a:tailEnd len="med" w="med" type="none"/>
          </a:ln>
        </p:spPr>
      </p:cxnSp>
      <p:cxnSp>
        <p:nvCxnSpPr>
          <p:cNvPr id="536" name="Google Shape;536;p58"/>
          <p:cNvCxnSpPr/>
          <p:nvPr/>
        </p:nvCxnSpPr>
        <p:spPr>
          <a:xfrm flipH="1" rot="10800000">
            <a:off x="4234984" y="1283649"/>
            <a:ext cx="2563200" cy="1963500"/>
          </a:xfrm>
          <a:prstGeom prst="straightConnector1">
            <a:avLst/>
          </a:prstGeom>
          <a:noFill/>
          <a:ln cap="flat" cmpd="sng" w="9525">
            <a:solidFill>
              <a:schemeClr val="dk2"/>
            </a:solidFill>
            <a:prstDash val="dash"/>
            <a:round/>
            <a:headEnd len="med" w="med" type="none"/>
            <a:tailEnd len="med" w="med" type="none"/>
          </a:ln>
        </p:spPr>
      </p:cxnSp>
      <p:sp>
        <p:nvSpPr>
          <p:cNvPr id="537" name="Google Shape;537;p58"/>
          <p:cNvSpPr/>
          <p:nvPr/>
        </p:nvSpPr>
        <p:spPr>
          <a:xfrm>
            <a:off x="5703692" y="2194799"/>
            <a:ext cx="191700" cy="192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58"/>
          <p:cNvCxnSpPr/>
          <p:nvPr/>
        </p:nvCxnSpPr>
        <p:spPr>
          <a:xfrm flipH="1" rot="10800000">
            <a:off x="4792433" y="736867"/>
            <a:ext cx="1727700" cy="2807400"/>
          </a:xfrm>
          <a:prstGeom prst="straightConnector1">
            <a:avLst/>
          </a:prstGeom>
          <a:noFill/>
          <a:ln cap="flat" cmpd="sng" w="9525">
            <a:solidFill>
              <a:schemeClr val="dk2"/>
            </a:solidFill>
            <a:prstDash val="dot"/>
            <a:round/>
            <a:headEnd len="med" w="med" type="none"/>
            <a:tailEnd len="med" w="med" type="none"/>
          </a:ln>
        </p:spPr>
      </p:cxnSp>
      <p:sp>
        <p:nvSpPr>
          <p:cNvPr id="539" name="Google Shape;539;p58"/>
          <p:cNvSpPr/>
          <p:nvPr/>
        </p:nvSpPr>
        <p:spPr>
          <a:xfrm>
            <a:off x="5772425" y="1455175"/>
            <a:ext cx="518100" cy="2592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8"/>
          <p:cNvSpPr txBox="1"/>
          <p:nvPr/>
        </p:nvSpPr>
        <p:spPr>
          <a:xfrm>
            <a:off x="6078825" y="1196750"/>
            <a:ext cx="3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𝜹</a:t>
            </a:r>
            <a:endParaRPr>
              <a:latin typeface="Ubuntu"/>
              <a:ea typeface="Ubuntu"/>
              <a:cs typeface="Ubuntu"/>
              <a:sym typeface="Ubuntu"/>
            </a:endParaRPr>
          </a:p>
        </p:txBody>
      </p:sp>
      <p:sp>
        <p:nvSpPr>
          <p:cNvPr id="541" name="Google Shape;541;p58"/>
          <p:cNvSpPr/>
          <p:nvPr/>
        </p:nvSpPr>
        <p:spPr>
          <a:xfrm>
            <a:off x="6078817" y="1644874"/>
            <a:ext cx="191700" cy="192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8"/>
          <p:cNvSpPr/>
          <p:nvPr/>
        </p:nvSpPr>
        <p:spPr>
          <a:xfrm>
            <a:off x="5212777" y="2874943"/>
            <a:ext cx="111300" cy="115200"/>
          </a:xfrm>
          <a:prstGeom prst="ellipse">
            <a:avLst/>
          </a:prstGeom>
          <a:solidFill>
            <a:srgbClr val="0988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8"/>
          <p:cNvSpPr/>
          <p:nvPr/>
        </p:nvSpPr>
        <p:spPr>
          <a:xfrm>
            <a:off x="5126249" y="2809071"/>
            <a:ext cx="111300" cy="115200"/>
          </a:xfrm>
          <a:prstGeom prst="ellipse">
            <a:avLst/>
          </a:prstGeom>
          <a:solidFill>
            <a:srgbClr val="0988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9"/>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then.. </a:t>
            </a:r>
            <a:endParaRPr/>
          </a:p>
        </p:txBody>
      </p:sp>
      <p:sp>
        <p:nvSpPr>
          <p:cNvPr id="549" name="Google Shape;549;p5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Circular Orbit for Mars, with arbitrary center (c) and radius (r)</a:t>
            </a:r>
            <a:endParaRPr/>
          </a:p>
          <a:p>
            <a:pPr indent="-342900" lvl="0" marL="457200" rtl="0" algn="l">
              <a:spcBef>
                <a:spcPts val="0"/>
              </a:spcBef>
              <a:spcAft>
                <a:spcPts val="0"/>
              </a:spcAft>
              <a:buSzPts val="1800"/>
              <a:buChar char="●"/>
            </a:pPr>
            <a:r>
              <a:rPr lang="en"/>
              <a:t>Uniform angular speed (s) for Mars around an arbitrary Equant (e)</a:t>
            </a:r>
            <a:endParaRPr/>
          </a:p>
          <a:p>
            <a:pPr indent="-342900" lvl="0" marL="457200" rtl="0" algn="l">
              <a:spcBef>
                <a:spcPts val="0"/>
              </a:spcBef>
              <a:spcAft>
                <a:spcPts val="0"/>
              </a:spcAft>
              <a:buSzPts val="1800"/>
              <a:buChar char="●"/>
            </a:pPr>
            <a:r>
              <a:rPr lang="en"/>
              <a:t>The zero of the Equant longitudes (z)</a:t>
            </a:r>
            <a:endParaRPr/>
          </a:p>
          <a:p>
            <a:pPr indent="-342900" lvl="0" marL="457200" rtl="0" algn="l">
              <a:spcBef>
                <a:spcPts val="0"/>
              </a:spcBef>
              <a:spcAft>
                <a:spcPts val="0"/>
              </a:spcAft>
              <a:buSzPts val="1800"/>
              <a:buChar char="●"/>
            </a:pPr>
            <a:r>
              <a:rPr lang="en"/>
              <a:t>Determine c, e, z, s, r so as the minimize the max Oppositions Discrepancy</a:t>
            </a:r>
            <a:endParaRPr/>
          </a:p>
          <a:p>
            <a:pPr indent="-342900" lvl="0" marL="457200" rtl="0" algn="l">
              <a:spcBef>
                <a:spcPts val="0"/>
              </a:spcBef>
              <a:spcAft>
                <a:spcPts val="0"/>
              </a:spcAft>
              <a:buSzPts val="1800"/>
              <a:buChar char="●"/>
            </a:pPr>
            <a:r>
              <a:rPr lang="en"/>
              <a:t>What is the value of this discrepancy?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0" st="0"/>
                                            </p:txEl>
                                          </p:spTgt>
                                        </p:tgtEl>
                                        <p:attrNameLst>
                                          <p:attrName>style.visibility</p:attrName>
                                        </p:attrNameLst>
                                      </p:cBhvr>
                                      <p:to>
                                        <p:strVal val="visible"/>
                                      </p:to>
                                    </p:set>
                                    <p:animEffect filter="fade" transition="in">
                                      <p:cBhvr>
                                        <p:cTn dur="1000"/>
                                        <p:tgtEl>
                                          <p:spTgt spid="5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1" st="1"/>
                                            </p:txEl>
                                          </p:spTgt>
                                        </p:tgtEl>
                                        <p:attrNameLst>
                                          <p:attrName>style.visibility</p:attrName>
                                        </p:attrNameLst>
                                      </p:cBhvr>
                                      <p:to>
                                        <p:strVal val="visible"/>
                                      </p:to>
                                    </p:set>
                                    <p:animEffect filter="fade" transition="in">
                                      <p:cBhvr>
                                        <p:cTn dur="1000"/>
                                        <p:tgtEl>
                                          <p:spTgt spid="5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2" st="2"/>
                                            </p:txEl>
                                          </p:spTgt>
                                        </p:tgtEl>
                                        <p:attrNameLst>
                                          <p:attrName>style.visibility</p:attrName>
                                        </p:attrNameLst>
                                      </p:cBhvr>
                                      <p:to>
                                        <p:strVal val="visible"/>
                                      </p:to>
                                    </p:set>
                                    <p:animEffect filter="fade" transition="in">
                                      <p:cBhvr>
                                        <p:cTn dur="1000"/>
                                        <p:tgtEl>
                                          <p:spTgt spid="5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3" st="3"/>
                                            </p:txEl>
                                          </p:spTgt>
                                        </p:tgtEl>
                                        <p:attrNameLst>
                                          <p:attrName>style.visibility</p:attrName>
                                        </p:attrNameLst>
                                      </p:cBhvr>
                                      <p:to>
                                        <p:strVal val="visible"/>
                                      </p:to>
                                    </p:set>
                                    <p:animEffect filter="fade" transition="in">
                                      <p:cBhvr>
                                        <p:cTn dur="1000"/>
                                        <p:tgtEl>
                                          <p:spTgt spid="5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4" st="4"/>
                                            </p:txEl>
                                          </p:spTgt>
                                        </p:tgtEl>
                                        <p:attrNameLst>
                                          <p:attrName>style.visibility</p:attrName>
                                        </p:attrNameLst>
                                      </p:cBhvr>
                                      <p:to>
                                        <p:strVal val="visible"/>
                                      </p:to>
                                    </p:set>
                                    <p:animEffect filter="fade" transition="in">
                                      <p:cBhvr>
                                        <p:cTn dur="1000"/>
                                        <p:tgtEl>
                                          <p:spTgt spid="5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5" st="5"/>
                                            </p:txEl>
                                          </p:spTgt>
                                        </p:tgtEl>
                                        <p:attrNameLst>
                                          <p:attrName>style.visibility</p:attrName>
                                        </p:attrNameLst>
                                      </p:cBhvr>
                                      <p:to>
                                        <p:strVal val="visible"/>
                                      </p:to>
                                    </p:set>
                                    <p:animEffect filter="fade" transition="in">
                                      <p:cBhvr>
                                        <p:cTn dur="1000"/>
                                        <p:tgtEl>
                                          <p:spTgt spid="5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6" st="6"/>
                                            </p:txEl>
                                          </p:spTgt>
                                        </p:tgtEl>
                                        <p:attrNameLst>
                                          <p:attrName>style.visibility</p:attrName>
                                        </p:attrNameLst>
                                      </p:cBhvr>
                                      <p:to>
                                        <p:strVal val="visible"/>
                                      </p:to>
                                    </p:set>
                                    <p:animEffect filter="fade" transition="in">
                                      <p:cBhvr>
                                        <p:cTn dur="1000"/>
                                        <p:tgtEl>
                                          <p:spTgt spid="54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xEl>
                                              <p:pRg end="7" st="7"/>
                                            </p:txEl>
                                          </p:spTgt>
                                        </p:tgtEl>
                                        <p:attrNameLst>
                                          <p:attrName>style.visibility</p:attrName>
                                        </p:attrNameLst>
                                      </p:cBhvr>
                                      <p:to>
                                        <p:strVal val="visible"/>
                                      </p:to>
                                    </p:set>
                                    <p:animEffect filter="fade" transition="in">
                                      <p:cBhvr>
                                        <p:cTn dur="1000"/>
                                        <p:tgtEl>
                                          <p:spTgt spid="54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0"/>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optimize?</a:t>
            </a:r>
            <a:r>
              <a:rPr lang="en"/>
              <a:t> </a:t>
            </a:r>
            <a:endParaRPr/>
          </a:p>
        </p:txBody>
      </p:sp>
      <p:sp>
        <p:nvSpPr>
          <p:cNvPr id="555" name="Google Shape;555;p6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Determine c, e, z, s, r so as the minimize the max Oppositions Discrepancy</a:t>
            </a:r>
            <a:endParaRPr sz="1600"/>
          </a:p>
          <a:p>
            <a:pPr indent="-330200" lvl="0" marL="457200" rtl="0" algn="l">
              <a:spcBef>
                <a:spcPts val="0"/>
              </a:spcBef>
              <a:spcAft>
                <a:spcPts val="0"/>
              </a:spcAft>
              <a:buSzPts val="1600"/>
              <a:buChar char="●"/>
            </a:pPr>
            <a:r>
              <a:rPr lang="en" sz="1600"/>
              <a:t>c: just </a:t>
            </a:r>
            <a:r>
              <a:rPr lang="en" sz="1600"/>
              <a:t>one parameter (the angle)</a:t>
            </a:r>
            <a:endParaRPr sz="1600"/>
          </a:p>
          <a:p>
            <a:pPr indent="-330200" lvl="0" marL="457200" rtl="0" algn="l">
              <a:spcBef>
                <a:spcPts val="0"/>
              </a:spcBef>
              <a:spcAft>
                <a:spcPts val="0"/>
              </a:spcAft>
              <a:buSzPts val="1600"/>
              <a:buChar char="●"/>
            </a:pPr>
            <a:r>
              <a:rPr lang="en" sz="1600"/>
              <a:t>e: two parameters (angle and distance from the Sun)</a:t>
            </a:r>
            <a:endParaRPr sz="1600"/>
          </a:p>
          <a:p>
            <a:pPr indent="-330200" lvl="0" marL="457200" rtl="0" algn="l">
              <a:spcBef>
                <a:spcPts val="0"/>
              </a:spcBef>
              <a:spcAft>
                <a:spcPts val="0"/>
              </a:spcAft>
              <a:buSzPts val="1600"/>
              <a:buChar char="●"/>
            </a:pPr>
            <a:r>
              <a:rPr lang="en" sz="1600"/>
              <a:t>z: one parameter (angle)</a:t>
            </a:r>
            <a:endParaRPr sz="1600"/>
          </a:p>
          <a:p>
            <a:pPr indent="-330200" lvl="0" marL="457200" rtl="0" algn="l">
              <a:spcBef>
                <a:spcPts val="0"/>
              </a:spcBef>
              <a:spcAft>
                <a:spcPts val="0"/>
              </a:spcAft>
              <a:buSzPts val="1600"/>
              <a:buChar char="●"/>
            </a:pPr>
            <a:r>
              <a:rPr lang="en" sz="1600"/>
              <a:t>Do a discretized exhaustive search over these 4 parameters</a:t>
            </a:r>
            <a:endParaRPr sz="1600"/>
          </a:p>
          <a:p>
            <a:pPr indent="-330200" lvl="0" marL="457200" rtl="0" algn="l">
              <a:spcBef>
                <a:spcPts val="0"/>
              </a:spcBef>
              <a:spcAft>
                <a:spcPts val="0"/>
              </a:spcAft>
              <a:buSzPts val="1600"/>
              <a:buChar char="●"/>
            </a:pPr>
            <a:r>
              <a:rPr lang="en" sz="1600"/>
              <a:t>That leaves s and r on the inner loop</a:t>
            </a:r>
            <a:endParaRPr sz="1600"/>
          </a:p>
          <a:p>
            <a:pPr indent="-330200" lvl="0" marL="457200" rtl="0" algn="l">
              <a:spcBef>
                <a:spcPts val="0"/>
              </a:spcBef>
              <a:spcAft>
                <a:spcPts val="0"/>
              </a:spcAft>
              <a:buSzPts val="1600"/>
              <a:buChar char="●"/>
            </a:pPr>
            <a:r>
              <a:rPr lang="en" sz="1600"/>
              <a:t>For s, do a discretized search in the neighborhood of 687 days</a:t>
            </a:r>
            <a:endParaRPr sz="1600"/>
          </a:p>
          <a:p>
            <a:pPr indent="-330200" lvl="0" marL="457200" rtl="0" algn="l">
              <a:spcBef>
                <a:spcPts val="0"/>
              </a:spcBef>
              <a:spcAft>
                <a:spcPts val="0"/>
              </a:spcAft>
              <a:buSzPts val="1600"/>
              <a:buChar char="●"/>
            </a:pPr>
            <a:r>
              <a:rPr lang="en" sz="1600"/>
              <a:t>For r, do a discretized search in the neighborhood of the  average distance of the black dots from the center</a:t>
            </a:r>
            <a:endParaRPr sz="1600"/>
          </a:p>
          <a:p>
            <a:pPr indent="-330200" lvl="0" marL="457200" rtl="0" algn="l">
              <a:spcBef>
                <a:spcPts val="0"/>
              </a:spcBef>
              <a:spcAft>
                <a:spcPts val="0"/>
              </a:spcAft>
              <a:buSzPts val="1600"/>
              <a:buChar char="●"/>
            </a:pPr>
            <a:r>
              <a:rPr lang="en" sz="1600"/>
              <a:t>A  binary search might also work for the two parameters above, given likely single local minimum</a:t>
            </a:r>
            <a:endParaRPr sz="1600"/>
          </a:p>
          <a:p>
            <a:pPr indent="-330200" lvl="0" marL="457200" rtl="0" algn="l">
              <a:spcBef>
                <a:spcPts val="0"/>
              </a:spcBef>
              <a:spcAft>
                <a:spcPts val="0"/>
              </a:spcAft>
              <a:buSzPts val="1600"/>
              <a:buChar char="●"/>
            </a:pPr>
            <a:r>
              <a:rPr lang="en" sz="1600"/>
              <a:t>Inside the innermost loop, compute the discrepancy for each opposition</a:t>
            </a:r>
            <a:endParaRPr sz="1600"/>
          </a:p>
          <a:p>
            <a:pPr indent="0" lvl="0" marL="457200" rtl="0" algn="l">
              <a:spcBef>
                <a:spcPts val="1000"/>
              </a:spcBef>
              <a:spcAft>
                <a:spcPts val="0"/>
              </a:spcAft>
              <a:buNone/>
            </a:pPr>
            <a:r>
              <a:t/>
            </a:r>
            <a:endParaRPr sz="1600"/>
          </a:p>
          <a:p>
            <a:pPr indent="0" lvl="0" marL="45720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10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0" st="0"/>
                                            </p:txEl>
                                          </p:spTgt>
                                        </p:tgtEl>
                                        <p:attrNameLst>
                                          <p:attrName>style.visibility</p:attrName>
                                        </p:attrNameLst>
                                      </p:cBhvr>
                                      <p:to>
                                        <p:strVal val="visible"/>
                                      </p:to>
                                    </p:set>
                                    <p:animEffect filter="fade" transition="in">
                                      <p:cBhvr>
                                        <p:cTn dur="1000"/>
                                        <p:tgtEl>
                                          <p:spTgt spid="5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1" st="1"/>
                                            </p:txEl>
                                          </p:spTgt>
                                        </p:tgtEl>
                                        <p:attrNameLst>
                                          <p:attrName>style.visibility</p:attrName>
                                        </p:attrNameLst>
                                      </p:cBhvr>
                                      <p:to>
                                        <p:strVal val="visible"/>
                                      </p:to>
                                    </p:set>
                                    <p:animEffect filter="fade" transition="in">
                                      <p:cBhvr>
                                        <p:cTn dur="1000"/>
                                        <p:tgtEl>
                                          <p:spTgt spid="5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2" st="2"/>
                                            </p:txEl>
                                          </p:spTgt>
                                        </p:tgtEl>
                                        <p:attrNameLst>
                                          <p:attrName>style.visibility</p:attrName>
                                        </p:attrNameLst>
                                      </p:cBhvr>
                                      <p:to>
                                        <p:strVal val="visible"/>
                                      </p:to>
                                    </p:set>
                                    <p:animEffect filter="fade" transition="in">
                                      <p:cBhvr>
                                        <p:cTn dur="1000"/>
                                        <p:tgtEl>
                                          <p:spTgt spid="5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3" st="3"/>
                                            </p:txEl>
                                          </p:spTgt>
                                        </p:tgtEl>
                                        <p:attrNameLst>
                                          <p:attrName>style.visibility</p:attrName>
                                        </p:attrNameLst>
                                      </p:cBhvr>
                                      <p:to>
                                        <p:strVal val="visible"/>
                                      </p:to>
                                    </p:set>
                                    <p:animEffect filter="fade" transition="in">
                                      <p:cBhvr>
                                        <p:cTn dur="1000"/>
                                        <p:tgtEl>
                                          <p:spTgt spid="5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4" st="4"/>
                                            </p:txEl>
                                          </p:spTgt>
                                        </p:tgtEl>
                                        <p:attrNameLst>
                                          <p:attrName>style.visibility</p:attrName>
                                        </p:attrNameLst>
                                      </p:cBhvr>
                                      <p:to>
                                        <p:strVal val="visible"/>
                                      </p:to>
                                    </p:set>
                                    <p:animEffect filter="fade" transition="in">
                                      <p:cBhvr>
                                        <p:cTn dur="1000"/>
                                        <p:tgtEl>
                                          <p:spTgt spid="5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5" st="5"/>
                                            </p:txEl>
                                          </p:spTgt>
                                        </p:tgtEl>
                                        <p:attrNameLst>
                                          <p:attrName>style.visibility</p:attrName>
                                        </p:attrNameLst>
                                      </p:cBhvr>
                                      <p:to>
                                        <p:strVal val="visible"/>
                                      </p:to>
                                    </p:set>
                                    <p:animEffect filter="fade" transition="in">
                                      <p:cBhvr>
                                        <p:cTn dur="1000"/>
                                        <p:tgtEl>
                                          <p:spTgt spid="5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6" st="6"/>
                                            </p:txEl>
                                          </p:spTgt>
                                        </p:tgtEl>
                                        <p:attrNameLst>
                                          <p:attrName>style.visibility</p:attrName>
                                        </p:attrNameLst>
                                      </p:cBhvr>
                                      <p:to>
                                        <p:strVal val="visible"/>
                                      </p:to>
                                    </p:set>
                                    <p:animEffect filter="fade" transition="in">
                                      <p:cBhvr>
                                        <p:cTn dur="1000"/>
                                        <p:tgtEl>
                                          <p:spTgt spid="5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7" st="7"/>
                                            </p:txEl>
                                          </p:spTgt>
                                        </p:tgtEl>
                                        <p:attrNameLst>
                                          <p:attrName>style.visibility</p:attrName>
                                        </p:attrNameLst>
                                      </p:cBhvr>
                                      <p:to>
                                        <p:strVal val="visible"/>
                                      </p:to>
                                    </p:set>
                                    <p:animEffect filter="fade" transition="in">
                                      <p:cBhvr>
                                        <p:cTn dur="1000"/>
                                        <p:tgtEl>
                                          <p:spTgt spid="55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8" st="8"/>
                                            </p:txEl>
                                          </p:spTgt>
                                        </p:tgtEl>
                                        <p:attrNameLst>
                                          <p:attrName>style.visibility</p:attrName>
                                        </p:attrNameLst>
                                      </p:cBhvr>
                                      <p:to>
                                        <p:strVal val="visible"/>
                                      </p:to>
                                    </p:set>
                                    <p:animEffect filter="fade" transition="in">
                                      <p:cBhvr>
                                        <p:cTn dur="1000"/>
                                        <p:tgtEl>
                                          <p:spTgt spid="55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9" st="9"/>
                                            </p:txEl>
                                          </p:spTgt>
                                        </p:tgtEl>
                                        <p:attrNameLst>
                                          <p:attrName>style.visibility</p:attrName>
                                        </p:attrNameLst>
                                      </p:cBhvr>
                                      <p:to>
                                        <p:strVal val="visible"/>
                                      </p:to>
                                    </p:set>
                                    <p:animEffect filter="fade" transition="in">
                                      <p:cBhvr>
                                        <p:cTn dur="1000"/>
                                        <p:tgtEl>
                                          <p:spTgt spid="55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10" st="10"/>
                                            </p:txEl>
                                          </p:spTgt>
                                        </p:tgtEl>
                                        <p:attrNameLst>
                                          <p:attrName>style.visibility</p:attrName>
                                        </p:attrNameLst>
                                      </p:cBhvr>
                                      <p:to>
                                        <p:strVal val="visible"/>
                                      </p:to>
                                    </p:set>
                                    <p:animEffect filter="fade" transition="in">
                                      <p:cBhvr>
                                        <p:cTn dur="1000"/>
                                        <p:tgtEl>
                                          <p:spTgt spid="55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11" st="11"/>
                                            </p:txEl>
                                          </p:spTgt>
                                        </p:tgtEl>
                                        <p:attrNameLst>
                                          <p:attrName>style.visibility</p:attrName>
                                        </p:attrNameLst>
                                      </p:cBhvr>
                                      <p:to>
                                        <p:strVal val="visible"/>
                                      </p:to>
                                    </p:set>
                                    <p:animEffect filter="fade" transition="in">
                                      <p:cBhvr>
                                        <p:cTn dur="1000"/>
                                        <p:tgtEl>
                                          <p:spTgt spid="55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12" st="12"/>
                                            </p:txEl>
                                          </p:spTgt>
                                        </p:tgtEl>
                                        <p:attrNameLst>
                                          <p:attrName>style.visibility</p:attrName>
                                        </p:attrNameLst>
                                      </p:cBhvr>
                                      <p:to>
                                        <p:strVal val="visible"/>
                                      </p:to>
                                    </p:set>
                                    <p:animEffect filter="fade" transition="in">
                                      <p:cBhvr>
                                        <p:cTn dur="1000"/>
                                        <p:tgtEl>
                                          <p:spTgt spid="55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13" st="13"/>
                                            </p:txEl>
                                          </p:spTgt>
                                        </p:tgtEl>
                                        <p:attrNameLst>
                                          <p:attrName>style.visibility</p:attrName>
                                        </p:attrNameLst>
                                      </p:cBhvr>
                                      <p:to>
                                        <p:strVal val="visible"/>
                                      </p:to>
                                    </p:set>
                                    <p:animEffect filter="fade" transition="in">
                                      <p:cBhvr>
                                        <p:cTn dur="1000"/>
                                        <p:tgtEl>
                                          <p:spTgt spid="55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14" st="14"/>
                                            </p:txEl>
                                          </p:spTgt>
                                        </p:tgtEl>
                                        <p:attrNameLst>
                                          <p:attrName>style.visibility</p:attrName>
                                        </p:attrNameLst>
                                      </p:cBhvr>
                                      <p:to>
                                        <p:strVal val="visible"/>
                                      </p:to>
                                    </p:set>
                                    <p:animEffect filter="fade" transition="in">
                                      <p:cBhvr>
                                        <p:cTn dur="1000"/>
                                        <p:tgtEl>
                                          <p:spTgt spid="555">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1"/>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an Orbit</a:t>
            </a:r>
            <a:endParaRPr/>
          </a:p>
        </p:txBody>
      </p:sp>
      <p:sp>
        <p:nvSpPr>
          <p:cNvPr id="561" name="Google Shape;561;p61"/>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With a circular orbit with center between the Sun and the Equant, the discrepancies are</a:t>
            </a:r>
            <a:endParaRPr sz="1600"/>
          </a:p>
          <a:p>
            <a:pPr indent="0" lvl="0" marL="0" rtl="0" algn="ctr">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[2.2365144524494895, -3.2120110368510866, -3.5669725653222106, -1.06042215541062, -3.6399623095565166, -2.1601790100240748, 2.980086019452943, 3.6599934592104133, 0.8100027563293606, 0.22279241557410429, 3.2673586389416465, 1.8050469915310428]</a:t>
            </a:r>
            <a:endParaRPr sz="1600"/>
          </a:p>
        </p:txBody>
      </p:sp>
      <p:pic>
        <p:nvPicPr>
          <p:cNvPr id="562" name="Google Shape;562;p61"/>
          <p:cNvPicPr preferRelativeResize="0"/>
          <p:nvPr/>
        </p:nvPicPr>
        <p:blipFill>
          <a:blip r:embed="rId3">
            <a:alphaModFix/>
          </a:blip>
          <a:stretch>
            <a:fillRect/>
          </a:stretch>
        </p:blipFill>
        <p:spPr>
          <a:xfrm>
            <a:off x="1607125" y="1508717"/>
            <a:ext cx="3858863" cy="3656109"/>
          </a:xfrm>
          <a:prstGeom prst="rect">
            <a:avLst/>
          </a:prstGeom>
          <a:noFill/>
          <a:ln>
            <a:noFill/>
          </a:ln>
        </p:spPr>
      </p:pic>
      <p:cxnSp>
        <p:nvCxnSpPr>
          <p:cNvPr id="563" name="Google Shape;563;p61"/>
          <p:cNvCxnSpPr/>
          <p:nvPr/>
        </p:nvCxnSpPr>
        <p:spPr>
          <a:xfrm>
            <a:off x="3657600" y="3458193"/>
            <a:ext cx="4049700" cy="0"/>
          </a:xfrm>
          <a:prstGeom prst="straightConnector1">
            <a:avLst/>
          </a:prstGeom>
          <a:noFill/>
          <a:ln cap="flat" cmpd="sng" w="28575">
            <a:solidFill>
              <a:schemeClr val="dk2"/>
            </a:solidFill>
            <a:prstDash val="dot"/>
            <a:round/>
            <a:headEnd len="med" w="med" type="none"/>
            <a:tailEnd len="med" w="med" type="triangle"/>
          </a:ln>
        </p:spPr>
      </p:cxnSp>
      <p:cxnSp>
        <p:nvCxnSpPr>
          <p:cNvPr id="564" name="Google Shape;564;p61"/>
          <p:cNvCxnSpPr/>
          <p:nvPr/>
        </p:nvCxnSpPr>
        <p:spPr>
          <a:xfrm>
            <a:off x="1458643" y="2043183"/>
            <a:ext cx="4740600" cy="3139800"/>
          </a:xfrm>
          <a:prstGeom prst="straightConnector1">
            <a:avLst/>
          </a:prstGeom>
          <a:noFill/>
          <a:ln cap="flat" cmpd="sng" w="28575">
            <a:solidFill>
              <a:schemeClr val="dk2"/>
            </a:solidFill>
            <a:prstDash val="dot"/>
            <a:round/>
            <a:headEnd len="med" w="med" type="none"/>
            <a:tailEnd len="med" w="med" type="triangle"/>
          </a:ln>
        </p:spPr>
      </p:cxnSp>
      <p:sp>
        <p:nvSpPr>
          <p:cNvPr id="565" name="Google Shape;565;p61"/>
          <p:cNvSpPr txBox="1"/>
          <p:nvPr/>
        </p:nvSpPr>
        <p:spPr>
          <a:xfrm>
            <a:off x="6131650" y="3028800"/>
            <a:ext cx="29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Longitude 0: Aries</a:t>
            </a:r>
            <a:endParaRPr>
              <a:latin typeface="Ubuntu"/>
              <a:ea typeface="Ubuntu"/>
              <a:cs typeface="Ubuntu"/>
              <a:sym typeface="Ubuntu"/>
            </a:endParaRPr>
          </a:p>
        </p:txBody>
      </p:sp>
      <p:sp>
        <p:nvSpPr>
          <p:cNvPr id="566" name="Google Shape;566;p61"/>
          <p:cNvSpPr txBox="1"/>
          <p:nvPr/>
        </p:nvSpPr>
        <p:spPr>
          <a:xfrm>
            <a:off x="5466000" y="4327650"/>
            <a:ext cx="298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Line connecting Equant &amp; Sun</a:t>
            </a:r>
            <a:endParaRPr>
              <a:latin typeface="Ubuntu"/>
              <a:ea typeface="Ubuntu"/>
              <a:cs typeface="Ubuntu"/>
              <a:sym typeface="Ubuntu"/>
            </a:endParaRPr>
          </a:p>
          <a:p>
            <a:pPr indent="0" lvl="0" marL="0" rtl="0" algn="l">
              <a:spcBef>
                <a:spcPts val="0"/>
              </a:spcBef>
              <a:spcAft>
                <a:spcPts val="0"/>
              </a:spcAft>
              <a:buNone/>
            </a:pPr>
            <a:r>
              <a:rPr lang="en">
                <a:latin typeface="Ubuntu"/>
                <a:ea typeface="Ubuntu"/>
                <a:cs typeface="Ubuntu"/>
                <a:sym typeface="Ubuntu"/>
              </a:rPr>
              <a:t>~328°</a:t>
            </a:r>
            <a:endParaRPr>
              <a:latin typeface="Ubuntu"/>
              <a:ea typeface="Ubuntu"/>
              <a:cs typeface="Ubuntu"/>
              <a:sym typeface="Ubuntu"/>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2"/>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Radius of this Circle?</a:t>
            </a:r>
            <a:endParaRPr/>
          </a:p>
        </p:txBody>
      </p:sp>
      <p:sp>
        <p:nvSpPr>
          <p:cNvPr id="572" name="Google Shape;572;p62"/>
          <p:cNvSpPr txBox="1"/>
          <p:nvPr>
            <p:ph idx="3"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The distance between the Earth and the Sun is </a:t>
            </a:r>
            <a:r>
              <a:rPr lang="en" sz="1600"/>
              <a:t>assumed</a:t>
            </a:r>
            <a:r>
              <a:rPr lang="en" sz="1600"/>
              <a:t> to be 1 </a:t>
            </a:r>
            <a:r>
              <a:rPr lang="en" sz="1600"/>
              <a:t>AU (of course, this assumes Earth’s orbit is a circle with the Sun at the center, otherwise 1AU will have to be redefined appropriately)</a:t>
            </a:r>
            <a:endParaRPr sz="1600"/>
          </a:p>
        </p:txBody>
      </p:sp>
      <p:pic>
        <p:nvPicPr>
          <p:cNvPr id="573" name="Google Shape;573;p62"/>
          <p:cNvPicPr preferRelativeResize="0"/>
          <p:nvPr/>
        </p:nvPicPr>
        <p:blipFill>
          <a:blip r:embed="rId3">
            <a:alphaModFix/>
          </a:blip>
          <a:stretch>
            <a:fillRect/>
          </a:stretch>
        </p:blipFill>
        <p:spPr>
          <a:xfrm>
            <a:off x="4732681" y="1433067"/>
            <a:ext cx="2952204" cy="3656111"/>
          </a:xfrm>
          <a:prstGeom prst="rect">
            <a:avLst/>
          </a:prstGeom>
          <a:noFill/>
          <a:ln>
            <a:noFill/>
          </a:ln>
        </p:spPr>
      </p:pic>
      <p:sp>
        <p:nvSpPr>
          <p:cNvPr id="574" name="Google Shape;574;p62"/>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p>
            <a:pPr indent="-307975" lvl="0" marL="457200" rtl="0" algn="l">
              <a:lnSpc>
                <a:spcPct val="135714"/>
              </a:lnSpc>
              <a:spcBef>
                <a:spcPts val="0"/>
              </a:spcBef>
              <a:spcAft>
                <a:spcPts val="0"/>
              </a:spcAft>
              <a:buClr>
                <a:schemeClr val="dk1"/>
              </a:buClr>
              <a:buSzPts val="1250"/>
              <a:buChar char="●"/>
            </a:pPr>
            <a:r>
              <a:rPr lang="en" sz="1250">
                <a:solidFill>
                  <a:schemeClr val="dk1"/>
                </a:solidFill>
                <a:highlight>
                  <a:srgbClr val="FFFFFE"/>
                </a:highlight>
              </a:rPr>
              <a:t>We can only measure angles; then how do we get distances?</a:t>
            </a:r>
            <a:endParaRPr sz="1250">
              <a:solidFill>
                <a:schemeClr val="dk1"/>
              </a:solidFill>
              <a:highlight>
                <a:srgbClr val="FFFFFE"/>
              </a:highlight>
            </a:endParaRPr>
          </a:p>
          <a:p>
            <a:pPr indent="-307975" lvl="0" marL="457200" rtl="0" algn="l">
              <a:lnSpc>
                <a:spcPct val="135714"/>
              </a:lnSpc>
              <a:spcBef>
                <a:spcPts val="0"/>
              </a:spcBef>
              <a:spcAft>
                <a:spcPts val="0"/>
              </a:spcAft>
              <a:buClr>
                <a:schemeClr val="dk1"/>
              </a:buClr>
              <a:buSzPts val="1250"/>
              <a:buChar char="●"/>
            </a:pPr>
            <a:r>
              <a:rPr lang="en" sz="1250">
                <a:solidFill>
                  <a:schemeClr val="dk1"/>
                </a:solidFill>
                <a:highlight>
                  <a:srgbClr val="FFFFFE"/>
                </a:highlight>
              </a:rPr>
              <a:t>The triangulation trick</a:t>
            </a:r>
            <a:endParaRPr sz="1250">
              <a:solidFill>
                <a:schemeClr val="dk1"/>
              </a:solidFill>
              <a:highlight>
                <a:srgbClr val="FFFFFE"/>
              </a:highlight>
            </a:endParaRPr>
          </a:p>
          <a:p>
            <a:pPr indent="-307975" lvl="0" marL="457200" rtl="0" algn="l">
              <a:lnSpc>
                <a:spcPct val="135714"/>
              </a:lnSpc>
              <a:spcBef>
                <a:spcPts val="0"/>
              </a:spcBef>
              <a:spcAft>
                <a:spcPts val="0"/>
              </a:spcAft>
              <a:buClr>
                <a:schemeClr val="dk1"/>
              </a:buClr>
              <a:buSzPts val="1250"/>
              <a:buChar char="●"/>
            </a:pPr>
            <a:r>
              <a:rPr lang="en" sz="1250">
                <a:solidFill>
                  <a:schemeClr val="dk1"/>
                </a:solidFill>
                <a:highlight>
                  <a:srgbClr val="FFFFFE"/>
                </a:highlight>
              </a:rPr>
              <a:t>The time period is T=~687 Earth days (Kepler would have used a more precise value)</a:t>
            </a:r>
            <a:endParaRPr sz="1250">
              <a:solidFill>
                <a:schemeClr val="dk1"/>
              </a:solidFill>
              <a:highlight>
                <a:srgbClr val="FFFFFE"/>
              </a:highlight>
            </a:endParaRPr>
          </a:p>
          <a:p>
            <a:pPr indent="-307975" lvl="0" marL="457200" rtl="0" algn="l">
              <a:lnSpc>
                <a:spcPct val="135714"/>
              </a:lnSpc>
              <a:spcBef>
                <a:spcPts val="0"/>
              </a:spcBef>
              <a:spcAft>
                <a:spcPts val="0"/>
              </a:spcAft>
              <a:buClr>
                <a:schemeClr val="dk1"/>
              </a:buClr>
              <a:buSzPts val="1250"/>
              <a:buChar char="●"/>
            </a:pPr>
            <a:r>
              <a:rPr lang="en" sz="1250">
                <a:solidFill>
                  <a:schemeClr val="dk1"/>
                </a:solidFill>
                <a:highlight>
                  <a:srgbClr val="FFFFFE"/>
                </a:highlight>
              </a:rPr>
              <a:t>Then take pairs of observations, the two in a pair being T apart in time. </a:t>
            </a:r>
            <a:endParaRPr sz="1250">
              <a:solidFill>
                <a:schemeClr val="dk1"/>
              </a:solidFill>
              <a:highlight>
                <a:srgbClr val="FFFFFE"/>
              </a:highlight>
            </a:endParaRPr>
          </a:p>
          <a:p>
            <a:pPr indent="-307975" lvl="0" marL="457200" rtl="0" algn="l">
              <a:lnSpc>
                <a:spcPct val="135714"/>
              </a:lnSpc>
              <a:spcBef>
                <a:spcPts val="0"/>
              </a:spcBef>
              <a:spcAft>
                <a:spcPts val="0"/>
              </a:spcAft>
              <a:buClr>
                <a:schemeClr val="dk1"/>
              </a:buClr>
              <a:buSzPts val="1250"/>
              <a:buChar char="●"/>
            </a:pPr>
            <a:r>
              <a:rPr lang="en" sz="1250">
                <a:solidFill>
                  <a:schemeClr val="dk1"/>
                </a:solidFill>
                <a:highlight>
                  <a:srgbClr val="FFFFFE"/>
                </a:highlight>
              </a:rPr>
              <a:t>The Earth varies between the two observations in a pair, but Mars stays the same</a:t>
            </a:r>
            <a:endParaRPr sz="1250">
              <a:solidFill>
                <a:schemeClr val="dk1"/>
              </a:solidFill>
              <a:highlight>
                <a:srgbClr val="FFFFFE"/>
              </a:highlight>
            </a:endParaRPr>
          </a:p>
          <a:p>
            <a:pPr indent="-307975" lvl="0" marL="457200" rtl="0" algn="l">
              <a:lnSpc>
                <a:spcPct val="135714"/>
              </a:lnSpc>
              <a:spcBef>
                <a:spcPts val="0"/>
              </a:spcBef>
              <a:spcAft>
                <a:spcPts val="0"/>
              </a:spcAft>
              <a:buClr>
                <a:schemeClr val="dk1"/>
              </a:buClr>
              <a:buSzPts val="1250"/>
              <a:buChar char="●"/>
            </a:pPr>
            <a:r>
              <a:rPr lang="en" sz="1250">
                <a:solidFill>
                  <a:schemeClr val="dk1"/>
                </a:solidFill>
                <a:highlight>
                  <a:srgbClr val="FFFFFE"/>
                </a:highlight>
              </a:rPr>
              <a:t>As earlier, you have geocentric longitudes for the Sun and for Mars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3"/>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Triangulations Data</a:t>
            </a:r>
            <a:endParaRPr/>
          </a:p>
        </p:txBody>
      </p:sp>
      <p:sp>
        <p:nvSpPr>
          <p:cNvPr id="580" name="Google Shape;580;p63"/>
          <p:cNvSpPr txBox="1"/>
          <p:nvPr>
            <p:ph idx="3" type="title"/>
          </p:nvPr>
        </p:nvSpPr>
        <p:spPr>
          <a:xfrm>
            <a:off x="2179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While we have only dates in this picture, Tycho Brahe’s observations are likely to have had the hour and min as well </a:t>
            </a:r>
            <a:endParaRPr sz="1600"/>
          </a:p>
        </p:txBody>
      </p:sp>
      <p:sp>
        <p:nvSpPr>
          <p:cNvPr id="581" name="Google Shape;581;p63"/>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en" sz="1250">
                <a:solidFill>
                  <a:schemeClr val="dk1"/>
                </a:solidFill>
                <a:highlight>
                  <a:srgbClr val="FFFFFE"/>
                </a:highlight>
              </a:rPr>
              <a:t>[Heliocentric Longitude of Earth, Geocentric Longitude of Mars each in Deg, Min]</a:t>
            </a:r>
            <a:endParaRPr sz="1250">
              <a:solidFill>
                <a:schemeClr val="dk1"/>
              </a:solidFill>
              <a:highlight>
                <a:srgbClr val="FFFFFE"/>
              </a:highlight>
            </a:endParaRPr>
          </a:p>
          <a:p>
            <a:pPr indent="0" lvl="0" marL="457200" rtl="0" algn="l">
              <a:lnSpc>
                <a:spcPct val="135714"/>
              </a:lnSpc>
              <a:spcBef>
                <a:spcPts val="1000"/>
              </a:spcBef>
              <a:spcAft>
                <a:spcPts val="0"/>
              </a:spcAft>
              <a:buNone/>
            </a:pPr>
            <a:r>
              <a:rPr lang="en" sz="1250">
                <a:solidFill>
                  <a:schemeClr val="dk1"/>
                </a:solidFill>
                <a:highlight>
                  <a:srgbClr val="FFFFFE"/>
                </a:highlight>
              </a:rPr>
              <a:t>[</a:t>
            </a:r>
            <a:r>
              <a:rPr lang="en" sz="1250">
                <a:solidFill>
                  <a:srgbClr val="09885A"/>
                </a:solidFill>
                <a:highlight>
                  <a:srgbClr val="FFFFFE"/>
                </a:highlight>
              </a:rPr>
              <a:t>159</a:t>
            </a:r>
            <a:r>
              <a:rPr lang="en" sz="1250">
                <a:solidFill>
                  <a:schemeClr val="dk1"/>
                </a:solidFill>
                <a:highlight>
                  <a:srgbClr val="FFFFFE"/>
                </a:highlight>
              </a:rPr>
              <a:t>,</a:t>
            </a:r>
            <a:r>
              <a:rPr lang="en" sz="1250">
                <a:solidFill>
                  <a:srgbClr val="09885A"/>
                </a:solidFill>
                <a:highlight>
                  <a:srgbClr val="FFFFFE"/>
                </a:highlight>
              </a:rPr>
              <a:t>23</a:t>
            </a:r>
            <a:r>
              <a:rPr lang="en" sz="1250">
                <a:solidFill>
                  <a:schemeClr val="dk1"/>
                </a:solidFill>
                <a:highlight>
                  <a:srgbClr val="FFFFFE"/>
                </a:highlight>
              </a:rPr>
              <a:t>,</a:t>
            </a:r>
            <a:r>
              <a:rPr lang="en" sz="1250">
                <a:solidFill>
                  <a:srgbClr val="09885A"/>
                </a:solidFill>
                <a:highlight>
                  <a:srgbClr val="FFFFFE"/>
                </a:highlight>
              </a:rPr>
              <a:t>135</a:t>
            </a:r>
            <a:r>
              <a:rPr lang="en" sz="1250">
                <a:solidFill>
                  <a:schemeClr val="dk1"/>
                </a:solidFill>
                <a:highlight>
                  <a:srgbClr val="FFFFFE"/>
                </a:highlight>
              </a:rPr>
              <a:t>,</a:t>
            </a:r>
            <a:r>
              <a:rPr lang="en" sz="1250">
                <a:solidFill>
                  <a:srgbClr val="09885A"/>
                </a:solidFill>
                <a:highlight>
                  <a:srgbClr val="FFFFFE"/>
                </a:highlight>
              </a:rPr>
              <a:t>12</a:t>
            </a:r>
            <a:r>
              <a:rPr lang="en" sz="1250">
                <a:solidFill>
                  <a:schemeClr val="dk1"/>
                </a:solidFill>
                <a:highlight>
                  <a:srgbClr val="FFFFFE"/>
                </a:highlight>
              </a:rPr>
              <a:t>] and  [</a:t>
            </a:r>
            <a:r>
              <a:rPr lang="en" sz="1250">
                <a:solidFill>
                  <a:srgbClr val="09885A"/>
                </a:solidFill>
                <a:highlight>
                  <a:srgbClr val="FFFFFE"/>
                </a:highlight>
              </a:rPr>
              <a:t>115</a:t>
            </a:r>
            <a:r>
              <a:rPr lang="en" sz="1250">
                <a:solidFill>
                  <a:schemeClr val="dk1"/>
                </a:solidFill>
                <a:highlight>
                  <a:srgbClr val="FFFFFE"/>
                </a:highlight>
              </a:rPr>
              <a:t>,</a:t>
            </a:r>
            <a:r>
              <a:rPr lang="en" sz="1250">
                <a:solidFill>
                  <a:srgbClr val="09885A"/>
                </a:solidFill>
                <a:highlight>
                  <a:srgbClr val="FFFFFE"/>
                </a:highlight>
              </a:rPr>
              <a:t>21</a:t>
            </a:r>
            <a:r>
              <a:rPr lang="en" sz="1250">
                <a:solidFill>
                  <a:schemeClr val="dk1"/>
                </a:solidFill>
                <a:highlight>
                  <a:srgbClr val="FFFFFE"/>
                </a:highlight>
              </a:rPr>
              <a:t>,</a:t>
            </a:r>
            <a:r>
              <a:rPr lang="en" sz="1250">
                <a:solidFill>
                  <a:srgbClr val="09885A"/>
                </a:solidFill>
                <a:highlight>
                  <a:srgbClr val="FFFFFE"/>
                </a:highlight>
              </a:rPr>
              <a:t>182</a:t>
            </a:r>
            <a:r>
              <a:rPr lang="en" sz="1250">
                <a:solidFill>
                  <a:schemeClr val="dk1"/>
                </a:solidFill>
                <a:highlight>
                  <a:srgbClr val="FFFFFE"/>
                </a:highlight>
              </a:rPr>
              <a:t>,</a:t>
            </a:r>
            <a:r>
              <a:rPr lang="en" sz="1250">
                <a:solidFill>
                  <a:srgbClr val="09885A"/>
                </a:solidFill>
                <a:highlight>
                  <a:srgbClr val="FFFFFE"/>
                </a:highlight>
              </a:rPr>
              <a:t>8</a:t>
            </a:r>
            <a:r>
              <a:rPr lang="en" sz="1250">
                <a:solidFill>
                  <a:schemeClr val="dk1"/>
                </a:solidFill>
                <a:highlight>
                  <a:srgbClr val="FFFFFE"/>
                </a:highlight>
              </a:rPr>
              <a:t>]</a:t>
            </a:r>
            <a:endParaRPr sz="1250">
              <a:solidFill>
                <a:schemeClr val="dk1"/>
              </a:solidFill>
              <a:highlight>
                <a:srgbClr val="FFFFFE"/>
              </a:highlight>
            </a:endParaRPr>
          </a:p>
          <a:p>
            <a:pPr indent="0" lvl="0" marL="457200" rtl="0" algn="l">
              <a:lnSpc>
                <a:spcPct val="135714"/>
              </a:lnSpc>
              <a:spcBef>
                <a:spcPts val="1000"/>
              </a:spcBef>
              <a:spcAft>
                <a:spcPts val="0"/>
              </a:spcAft>
              <a:buNone/>
            </a:pPr>
            <a:r>
              <a:rPr lang="en" sz="1250">
                <a:solidFill>
                  <a:schemeClr val="dk1"/>
                </a:solidFill>
                <a:highlight>
                  <a:srgbClr val="FFFFFE"/>
                </a:highlight>
              </a:rPr>
              <a:t>[</a:t>
            </a:r>
            <a:r>
              <a:rPr lang="en" sz="1250">
                <a:solidFill>
                  <a:srgbClr val="09885A"/>
                </a:solidFill>
                <a:highlight>
                  <a:srgbClr val="FFFFFE"/>
                </a:highlight>
              </a:rPr>
              <a:t>5</a:t>
            </a:r>
            <a:r>
              <a:rPr lang="en" sz="1250">
                <a:solidFill>
                  <a:schemeClr val="dk1"/>
                </a:solidFill>
                <a:highlight>
                  <a:srgbClr val="FFFFFE"/>
                </a:highlight>
              </a:rPr>
              <a:t>, </a:t>
            </a:r>
            <a:r>
              <a:rPr lang="en" sz="1250">
                <a:solidFill>
                  <a:srgbClr val="09885A"/>
                </a:solidFill>
                <a:highlight>
                  <a:srgbClr val="FFFFFE"/>
                </a:highlight>
              </a:rPr>
              <a:t>47</a:t>
            </a:r>
            <a:r>
              <a:rPr lang="en" sz="1250">
                <a:solidFill>
                  <a:schemeClr val="dk1"/>
                </a:solidFill>
                <a:highlight>
                  <a:srgbClr val="FFFFFE"/>
                </a:highlight>
              </a:rPr>
              <a:t>, </a:t>
            </a:r>
            <a:r>
              <a:rPr lang="en" sz="1250">
                <a:solidFill>
                  <a:srgbClr val="09885A"/>
                </a:solidFill>
                <a:highlight>
                  <a:srgbClr val="FFFFFE"/>
                </a:highlight>
              </a:rPr>
              <a:t>284</a:t>
            </a:r>
            <a:r>
              <a:rPr lang="en" sz="1250">
                <a:solidFill>
                  <a:schemeClr val="dk1"/>
                </a:solidFill>
                <a:highlight>
                  <a:srgbClr val="FFFFFE"/>
                </a:highlight>
              </a:rPr>
              <a:t>, </a:t>
            </a:r>
            <a:r>
              <a:rPr lang="en" sz="1250">
                <a:solidFill>
                  <a:srgbClr val="09885A"/>
                </a:solidFill>
                <a:highlight>
                  <a:srgbClr val="FFFFFE"/>
                </a:highlight>
              </a:rPr>
              <a:t>18</a:t>
            </a:r>
            <a:r>
              <a:rPr lang="en" sz="1250">
                <a:solidFill>
                  <a:schemeClr val="dk1"/>
                </a:solidFill>
                <a:highlight>
                  <a:srgbClr val="FFFFFE"/>
                </a:highlight>
              </a:rPr>
              <a:t>] and [</a:t>
            </a:r>
            <a:r>
              <a:rPr lang="en" sz="1250">
                <a:solidFill>
                  <a:srgbClr val="09885A"/>
                </a:solidFill>
                <a:highlight>
                  <a:srgbClr val="FFFFFE"/>
                </a:highlight>
              </a:rPr>
              <a:t>323</a:t>
            </a:r>
            <a:r>
              <a:rPr lang="en" sz="1250">
                <a:solidFill>
                  <a:schemeClr val="dk1"/>
                </a:solidFill>
                <a:highlight>
                  <a:srgbClr val="FFFFFE"/>
                </a:highlight>
              </a:rPr>
              <a:t>, </a:t>
            </a:r>
            <a:r>
              <a:rPr lang="en" sz="1250">
                <a:solidFill>
                  <a:srgbClr val="09885A"/>
                </a:solidFill>
                <a:highlight>
                  <a:srgbClr val="FFFFFE"/>
                </a:highlight>
              </a:rPr>
              <a:t>26</a:t>
            </a:r>
            <a:r>
              <a:rPr lang="en" sz="1250">
                <a:solidFill>
                  <a:schemeClr val="dk1"/>
                </a:solidFill>
                <a:highlight>
                  <a:srgbClr val="FFFFFE"/>
                </a:highlight>
              </a:rPr>
              <a:t>, </a:t>
            </a:r>
            <a:r>
              <a:rPr lang="en" sz="1250">
                <a:solidFill>
                  <a:srgbClr val="09885A"/>
                </a:solidFill>
                <a:highlight>
                  <a:srgbClr val="FFFFFE"/>
                </a:highlight>
              </a:rPr>
              <a:t>346</a:t>
            </a:r>
            <a:r>
              <a:rPr lang="en" sz="1250">
                <a:solidFill>
                  <a:schemeClr val="dk1"/>
                </a:solidFill>
                <a:highlight>
                  <a:srgbClr val="FFFFFE"/>
                </a:highlight>
              </a:rPr>
              <a:t>, </a:t>
            </a:r>
            <a:r>
              <a:rPr lang="en" sz="1250">
                <a:solidFill>
                  <a:srgbClr val="09885A"/>
                </a:solidFill>
                <a:highlight>
                  <a:srgbClr val="FFFFFE"/>
                </a:highlight>
              </a:rPr>
              <a:t>56</a:t>
            </a:r>
            <a:r>
              <a:rPr lang="en" sz="1250">
                <a:solidFill>
                  <a:schemeClr val="dk1"/>
                </a:solidFill>
                <a:highlight>
                  <a:srgbClr val="FFFFFE"/>
                </a:highlight>
              </a:rPr>
              <a:t>]</a:t>
            </a:r>
            <a:endParaRPr sz="1250">
              <a:solidFill>
                <a:schemeClr val="dk1"/>
              </a:solidFill>
              <a:highlight>
                <a:srgbClr val="FFFFFE"/>
              </a:highlight>
            </a:endParaRPr>
          </a:p>
          <a:p>
            <a:pPr indent="0" lvl="0" marL="457200" rtl="0" algn="l">
              <a:lnSpc>
                <a:spcPct val="135714"/>
              </a:lnSpc>
              <a:spcBef>
                <a:spcPts val="1000"/>
              </a:spcBef>
              <a:spcAft>
                <a:spcPts val="0"/>
              </a:spcAft>
              <a:buNone/>
            </a:pPr>
            <a:r>
              <a:rPr lang="en" sz="1250">
                <a:solidFill>
                  <a:schemeClr val="dk1"/>
                </a:solidFill>
                <a:highlight>
                  <a:srgbClr val="FFFFFE"/>
                </a:highlight>
              </a:rPr>
              <a:t>[</a:t>
            </a:r>
            <a:r>
              <a:rPr lang="en" sz="1250">
                <a:solidFill>
                  <a:srgbClr val="09885A"/>
                </a:solidFill>
                <a:highlight>
                  <a:srgbClr val="FFFFFE"/>
                </a:highlight>
              </a:rPr>
              <a:t>85</a:t>
            </a:r>
            <a:r>
              <a:rPr lang="en" sz="1250">
                <a:solidFill>
                  <a:schemeClr val="dk1"/>
                </a:solidFill>
                <a:highlight>
                  <a:srgbClr val="FFFFFE"/>
                </a:highlight>
              </a:rPr>
              <a:t>, </a:t>
            </a:r>
            <a:r>
              <a:rPr lang="en" sz="1250">
                <a:solidFill>
                  <a:srgbClr val="09885A"/>
                </a:solidFill>
                <a:highlight>
                  <a:srgbClr val="FFFFFE"/>
                </a:highlight>
              </a:rPr>
              <a:t>53</a:t>
            </a:r>
            <a:r>
              <a:rPr lang="en" sz="1250">
                <a:solidFill>
                  <a:schemeClr val="dk1"/>
                </a:solidFill>
                <a:highlight>
                  <a:srgbClr val="FFFFFE"/>
                </a:highlight>
              </a:rPr>
              <a:t>, </a:t>
            </a:r>
            <a:r>
              <a:rPr lang="en" sz="1250">
                <a:solidFill>
                  <a:srgbClr val="09885A"/>
                </a:solidFill>
                <a:highlight>
                  <a:srgbClr val="FFFFFE"/>
                </a:highlight>
              </a:rPr>
              <a:t>3</a:t>
            </a:r>
            <a:r>
              <a:rPr lang="en" sz="1250">
                <a:solidFill>
                  <a:schemeClr val="dk1"/>
                </a:solidFill>
                <a:highlight>
                  <a:srgbClr val="FFFFFE"/>
                </a:highlight>
              </a:rPr>
              <a:t>, </a:t>
            </a:r>
            <a:r>
              <a:rPr lang="en" sz="1250">
                <a:solidFill>
                  <a:srgbClr val="09885A"/>
                </a:solidFill>
                <a:highlight>
                  <a:srgbClr val="FFFFFE"/>
                </a:highlight>
              </a:rPr>
              <a:t>4</a:t>
            </a:r>
            <a:r>
              <a:rPr lang="en" sz="1250">
                <a:solidFill>
                  <a:schemeClr val="dk1"/>
                </a:solidFill>
                <a:highlight>
                  <a:srgbClr val="FFFFFE"/>
                </a:highlight>
              </a:rPr>
              <a:t>] and [</a:t>
            </a:r>
            <a:r>
              <a:rPr lang="en" sz="1250">
                <a:solidFill>
                  <a:srgbClr val="09885A"/>
                </a:solidFill>
                <a:highlight>
                  <a:srgbClr val="FFFFFE"/>
                </a:highlight>
              </a:rPr>
              <a:t>41</a:t>
            </a:r>
            <a:r>
              <a:rPr lang="en" sz="1250">
                <a:solidFill>
                  <a:schemeClr val="dk1"/>
                </a:solidFill>
                <a:highlight>
                  <a:srgbClr val="FFFFFE"/>
                </a:highlight>
              </a:rPr>
              <a:t>, </a:t>
            </a:r>
            <a:r>
              <a:rPr lang="en" sz="1250">
                <a:solidFill>
                  <a:srgbClr val="09885A"/>
                </a:solidFill>
                <a:highlight>
                  <a:srgbClr val="FFFFFE"/>
                </a:highlight>
              </a:rPr>
              <a:t>42</a:t>
            </a:r>
            <a:r>
              <a:rPr lang="en" sz="1250">
                <a:solidFill>
                  <a:schemeClr val="dk1"/>
                </a:solidFill>
                <a:highlight>
                  <a:srgbClr val="FFFFFE"/>
                </a:highlight>
              </a:rPr>
              <a:t>, </a:t>
            </a:r>
            <a:r>
              <a:rPr lang="en" sz="1250">
                <a:solidFill>
                  <a:srgbClr val="09885A"/>
                </a:solidFill>
                <a:highlight>
                  <a:srgbClr val="FFFFFE"/>
                </a:highlight>
              </a:rPr>
              <a:t>49</a:t>
            </a:r>
            <a:r>
              <a:rPr lang="en" sz="1250">
                <a:solidFill>
                  <a:schemeClr val="dk1"/>
                </a:solidFill>
                <a:highlight>
                  <a:srgbClr val="FFFFFE"/>
                </a:highlight>
              </a:rPr>
              <a:t>, </a:t>
            </a:r>
            <a:r>
              <a:rPr lang="en" sz="1250">
                <a:solidFill>
                  <a:srgbClr val="09885A"/>
                </a:solidFill>
                <a:highlight>
                  <a:srgbClr val="FFFFFE"/>
                </a:highlight>
              </a:rPr>
              <a:t>42</a:t>
            </a:r>
            <a:r>
              <a:rPr lang="en" sz="1250">
                <a:solidFill>
                  <a:schemeClr val="dk1"/>
                </a:solidFill>
                <a:highlight>
                  <a:srgbClr val="FFFFFE"/>
                </a:highlight>
              </a:rPr>
              <a:t>]</a:t>
            </a:r>
            <a:endParaRPr sz="1250">
              <a:solidFill>
                <a:schemeClr val="dk1"/>
              </a:solidFill>
              <a:highlight>
                <a:srgbClr val="FFFFFE"/>
              </a:highlight>
            </a:endParaRPr>
          </a:p>
          <a:p>
            <a:pPr indent="0" lvl="0" marL="457200" rtl="0" algn="l">
              <a:lnSpc>
                <a:spcPct val="135714"/>
              </a:lnSpc>
              <a:spcBef>
                <a:spcPts val="1000"/>
              </a:spcBef>
              <a:spcAft>
                <a:spcPts val="0"/>
              </a:spcAft>
              <a:buNone/>
            </a:pPr>
            <a:r>
              <a:rPr lang="en" sz="1250">
                <a:solidFill>
                  <a:schemeClr val="dk1"/>
                </a:solidFill>
                <a:highlight>
                  <a:srgbClr val="FFFFFE"/>
                </a:highlight>
              </a:rPr>
              <a:t>[</a:t>
            </a:r>
            <a:r>
              <a:rPr lang="en" sz="1250">
                <a:solidFill>
                  <a:srgbClr val="09885A"/>
                </a:solidFill>
                <a:highlight>
                  <a:srgbClr val="FFFFFE"/>
                </a:highlight>
              </a:rPr>
              <a:t>196</a:t>
            </a:r>
            <a:r>
              <a:rPr lang="en" sz="1250">
                <a:solidFill>
                  <a:schemeClr val="dk1"/>
                </a:solidFill>
                <a:highlight>
                  <a:srgbClr val="FFFFFE"/>
                </a:highlight>
              </a:rPr>
              <a:t>, </a:t>
            </a:r>
            <a:r>
              <a:rPr lang="en" sz="1250">
                <a:solidFill>
                  <a:srgbClr val="09885A"/>
                </a:solidFill>
                <a:highlight>
                  <a:srgbClr val="FFFFFE"/>
                </a:highlight>
              </a:rPr>
              <a:t>50</a:t>
            </a:r>
            <a:r>
              <a:rPr lang="en" sz="1250">
                <a:solidFill>
                  <a:schemeClr val="dk1"/>
                </a:solidFill>
                <a:highlight>
                  <a:srgbClr val="FFFFFE"/>
                </a:highlight>
              </a:rPr>
              <a:t>, </a:t>
            </a:r>
            <a:r>
              <a:rPr lang="en" sz="1250">
                <a:solidFill>
                  <a:srgbClr val="09885A"/>
                </a:solidFill>
                <a:highlight>
                  <a:srgbClr val="FFFFFE"/>
                </a:highlight>
              </a:rPr>
              <a:t>168</a:t>
            </a:r>
            <a:r>
              <a:rPr lang="en" sz="1250">
                <a:solidFill>
                  <a:schemeClr val="dk1"/>
                </a:solidFill>
                <a:highlight>
                  <a:srgbClr val="FFFFFE"/>
                </a:highlight>
              </a:rPr>
              <a:t>, </a:t>
            </a:r>
            <a:r>
              <a:rPr lang="en" sz="1250">
                <a:solidFill>
                  <a:srgbClr val="09885A"/>
                </a:solidFill>
                <a:highlight>
                  <a:srgbClr val="FFFFFE"/>
                </a:highlight>
              </a:rPr>
              <a:t>12</a:t>
            </a:r>
            <a:r>
              <a:rPr lang="en" sz="1250">
                <a:solidFill>
                  <a:schemeClr val="dk1"/>
                </a:solidFill>
                <a:highlight>
                  <a:srgbClr val="FFFFFE"/>
                </a:highlight>
              </a:rPr>
              <a:t>] and [</a:t>
            </a:r>
            <a:r>
              <a:rPr lang="en" sz="1250">
                <a:solidFill>
                  <a:srgbClr val="09885A"/>
                </a:solidFill>
                <a:highlight>
                  <a:srgbClr val="FFFFFE"/>
                </a:highlight>
              </a:rPr>
              <a:t>153</a:t>
            </a:r>
            <a:r>
              <a:rPr lang="en" sz="1250">
                <a:solidFill>
                  <a:schemeClr val="dk1"/>
                </a:solidFill>
                <a:highlight>
                  <a:srgbClr val="FFFFFE"/>
                </a:highlight>
              </a:rPr>
              <a:t>, </a:t>
            </a:r>
            <a:r>
              <a:rPr lang="en" sz="1250">
                <a:solidFill>
                  <a:srgbClr val="09885A"/>
                </a:solidFill>
                <a:highlight>
                  <a:srgbClr val="FFFFFE"/>
                </a:highlight>
              </a:rPr>
              <a:t>42</a:t>
            </a:r>
            <a:r>
              <a:rPr lang="en" sz="1250">
                <a:solidFill>
                  <a:schemeClr val="dk1"/>
                </a:solidFill>
                <a:highlight>
                  <a:srgbClr val="FFFFFE"/>
                </a:highlight>
              </a:rPr>
              <a:t>, </a:t>
            </a:r>
            <a:r>
              <a:rPr lang="en" sz="1250">
                <a:solidFill>
                  <a:srgbClr val="09885A"/>
                </a:solidFill>
                <a:highlight>
                  <a:srgbClr val="FFFFFE"/>
                </a:highlight>
              </a:rPr>
              <a:t>218</a:t>
            </a:r>
            <a:r>
              <a:rPr lang="en" sz="1250">
                <a:solidFill>
                  <a:schemeClr val="dk1"/>
                </a:solidFill>
                <a:highlight>
                  <a:srgbClr val="FFFFFE"/>
                </a:highlight>
              </a:rPr>
              <a:t>, </a:t>
            </a:r>
            <a:r>
              <a:rPr lang="en" sz="1250">
                <a:solidFill>
                  <a:srgbClr val="09885A"/>
                </a:solidFill>
                <a:highlight>
                  <a:srgbClr val="FFFFFE"/>
                </a:highlight>
              </a:rPr>
              <a:t>48</a:t>
            </a:r>
            <a:r>
              <a:rPr lang="en" sz="1250">
                <a:solidFill>
                  <a:schemeClr val="dk1"/>
                </a:solidFill>
                <a:highlight>
                  <a:srgbClr val="FFFFFE"/>
                </a:highlight>
              </a:rPr>
              <a:t>]</a:t>
            </a:r>
            <a:endParaRPr sz="1250">
              <a:solidFill>
                <a:schemeClr val="dk1"/>
              </a:solidFill>
              <a:highlight>
                <a:srgbClr val="FFFFFE"/>
              </a:highlight>
            </a:endParaRPr>
          </a:p>
          <a:p>
            <a:pPr indent="0" lvl="0" marL="457200" rtl="0" algn="l">
              <a:lnSpc>
                <a:spcPct val="135714"/>
              </a:lnSpc>
              <a:spcBef>
                <a:spcPts val="1000"/>
              </a:spcBef>
              <a:spcAft>
                <a:spcPts val="0"/>
              </a:spcAft>
              <a:buClr>
                <a:schemeClr val="dk1"/>
              </a:buClr>
              <a:buSzPts val="1100"/>
              <a:buFont typeface="Arial"/>
              <a:buNone/>
            </a:pPr>
            <a:r>
              <a:rPr lang="en" sz="1250">
                <a:solidFill>
                  <a:schemeClr val="dk1"/>
                </a:solidFill>
                <a:highlight>
                  <a:srgbClr val="FFFFFE"/>
                </a:highlight>
              </a:rPr>
              <a:t>[</a:t>
            </a:r>
            <a:r>
              <a:rPr lang="en" sz="1250">
                <a:solidFill>
                  <a:srgbClr val="09885A"/>
                </a:solidFill>
                <a:highlight>
                  <a:srgbClr val="FFFFFE"/>
                </a:highlight>
              </a:rPr>
              <a:t>179</a:t>
            </a:r>
            <a:r>
              <a:rPr lang="en" sz="1250">
                <a:solidFill>
                  <a:schemeClr val="dk1"/>
                </a:solidFill>
                <a:highlight>
                  <a:srgbClr val="FFFFFE"/>
                </a:highlight>
              </a:rPr>
              <a:t>, </a:t>
            </a:r>
            <a:r>
              <a:rPr lang="en" sz="1250">
                <a:solidFill>
                  <a:srgbClr val="09885A"/>
                </a:solidFill>
                <a:highlight>
                  <a:srgbClr val="FFFFFE"/>
                </a:highlight>
              </a:rPr>
              <a:t>41</a:t>
            </a:r>
            <a:r>
              <a:rPr lang="en" sz="1250">
                <a:solidFill>
                  <a:schemeClr val="dk1"/>
                </a:solidFill>
                <a:highlight>
                  <a:srgbClr val="FFFFFE"/>
                </a:highlight>
              </a:rPr>
              <a:t>, </a:t>
            </a:r>
            <a:r>
              <a:rPr lang="en" sz="1250">
                <a:solidFill>
                  <a:srgbClr val="09885A"/>
                </a:solidFill>
                <a:highlight>
                  <a:srgbClr val="FFFFFE"/>
                </a:highlight>
              </a:rPr>
              <a:t>131</a:t>
            </a:r>
            <a:r>
              <a:rPr lang="en" sz="1250">
                <a:solidFill>
                  <a:schemeClr val="dk1"/>
                </a:solidFill>
                <a:highlight>
                  <a:srgbClr val="FFFFFE"/>
                </a:highlight>
              </a:rPr>
              <a:t>, </a:t>
            </a:r>
            <a:r>
              <a:rPr lang="en" sz="1250">
                <a:solidFill>
                  <a:srgbClr val="09885A"/>
                </a:solidFill>
                <a:highlight>
                  <a:srgbClr val="FFFFFE"/>
                </a:highlight>
              </a:rPr>
              <a:t>48</a:t>
            </a:r>
            <a:r>
              <a:rPr lang="en" sz="1250">
                <a:solidFill>
                  <a:schemeClr val="dk1"/>
                </a:solidFill>
                <a:highlight>
                  <a:srgbClr val="FFFFFE"/>
                </a:highlight>
              </a:rPr>
              <a:t>] and [</a:t>
            </a:r>
            <a:r>
              <a:rPr lang="en" sz="1250">
                <a:solidFill>
                  <a:srgbClr val="09885A"/>
                </a:solidFill>
                <a:highlight>
                  <a:srgbClr val="FFFFFE"/>
                </a:highlight>
              </a:rPr>
              <a:t>136</a:t>
            </a:r>
            <a:r>
              <a:rPr lang="en" sz="1250">
                <a:solidFill>
                  <a:schemeClr val="dk1"/>
                </a:solidFill>
                <a:highlight>
                  <a:srgbClr val="FFFFFE"/>
                </a:highlight>
              </a:rPr>
              <a:t>, </a:t>
            </a:r>
            <a:r>
              <a:rPr lang="en" sz="1250">
                <a:solidFill>
                  <a:srgbClr val="09885A"/>
                </a:solidFill>
                <a:highlight>
                  <a:srgbClr val="FFFFFE"/>
                </a:highlight>
              </a:rPr>
              <a:t>6</a:t>
            </a:r>
            <a:r>
              <a:rPr lang="en" sz="1250">
                <a:solidFill>
                  <a:schemeClr val="dk1"/>
                </a:solidFill>
                <a:highlight>
                  <a:srgbClr val="FFFFFE"/>
                </a:highlight>
              </a:rPr>
              <a:t>, </a:t>
            </a:r>
            <a:r>
              <a:rPr lang="en" sz="1250">
                <a:solidFill>
                  <a:srgbClr val="09885A"/>
                </a:solidFill>
                <a:highlight>
                  <a:srgbClr val="FFFFFE"/>
                </a:highlight>
              </a:rPr>
              <a:t>184</a:t>
            </a:r>
            <a:r>
              <a:rPr lang="en" sz="1250">
                <a:solidFill>
                  <a:schemeClr val="dk1"/>
                </a:solidFill>
                <a:highlight>
                  <a:srgbClr val="FFFFFE"/>
                </a:highlight>
              </a:rPr>
              <a:t>, </a:t>
            </a:r>
            <a:r>
              <a:rPr lang="en" sz="1250">
                <a:solidFill>
                  <a:srgbClr val="09885A"/>
                </a:solidFill>
                <a:highlight>
                  <a:srgbClr val="FFFFFE"/>
                </a:highlight>
              </a:rPr>
              <a:t>42</a:t>
            </a:r>
            <a:r>
              <a:rPr lang="en" sz="1250">
                <a:solidFill>
                  <a:schemeClr val="dk1"/>
                </a:solidFill>
                <a:highlight>
                  <a:srgbClr val="FFFFFE"/>
                </a:highlight>
              </a:rPr>
              <a:t>]</a:t>
            </a:r>
            <a:endParaRPr sz="1250">
              <a:solidFill>
                <a:schemeClr val="dk1"/>
              </a:solidFill>
              <a:highlight>
                <a:srgbClr val="FFFFFE"/>
              </a:highlight>
            </a:endParaRPr>
          </a:p>
          <a:p>
            <a:pPr indent="0" lvl="0" marL="0" rtl="0" algn="l">
              <a:lnSpc>
                <a:spcPct val="135714"/>
              </a:lnSpc>
              <a:spcBef>
                <a:spcPts val="1000"/>
              </a:spcBef>
              <a:spcAft>
                <a:spcPts val="0"/>
              </a:spcAft>
              <a:buClr>
                <a:schemeClr val="dk1"/>
              </a:buClr>
              <a:buSzPts val="1100"/>
              <a:buFont typeface="Arial"/>
              <a:buNone/>
            </a:pPr>
            <a:r>
              <a:t/>
            </a:r>
            <a:endParaRPr sz="1050">
              <a:solidFill>
                <a:schemeClr val="dk1"/>
              </a:solidFill>
              <a:highlight>
                <a:srgbClr val="FFFFFE"/>
              </a:highlight>
            </a:endParaRPr>
          </a:p>
          <a:p>
            <a:pPr indent="0" lvl="0" marL="0" rtl="0" algn="l">
              <a:spcBef>
                <a:spcPts val="1000"/>
              </a:spcBef>
              <a:spcAft>
                <a:spcPts val="1600"/>
              </a:spcAft>
              <a:buNone/>
            </a:pPr>
            <a:r>
              <a:t/>
            </a:r>
            <a:endParaRPr/>
          </a:p>
        </p:txBody>
      </p:sp>
      <p:pic>
        <p:nvPicPr>
          <p:cNvPr id="582" name="Google Shape;582;p63"/>
          <p:cNvPicPr preferRelativeResize="0"/>
          <p:nvPr/>
        </p:nvPicPr>
        <p:blipFill>
          <a:blip r:embed="rId3">
            <a:alphaModFix/>
          </a:blip>
          <a:stretch>
            <a:fillRect/>
          </a:stretch>
        </p:blipFill>
        <p:spPr>
          <a:xfrm>
            <a:off x="4540200" y="1585467"/>
            <a:ext cx="4451401" cy="3354137"/>
          </a:xfrm>
          <a:prstGeom prst="rect">
            <a:avLst/>
          </a:prstGeom>
          <a:noFill/>
          <a:ln>
            <a:noFill/>
          </a:ln>
        </p:spPr>
      </p:pic>
      <p:sp>
        <p:nvSpPr>
          <p:cNvPr id="583" name="Google Shape;583;p63"/>
          <p:cNvSpPr txBox="1"/>
          <p:nvPr/>
        </p:nvSpPr>
        <p:spPr>
          <a:xfrm>
            <a:off x="5322275" y="12938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u="sng">
                <a:solidFill>
                  <a:schemeClr val="hlink"/>
                </a:solidFill>
                <a:hlinkClick r:id="rId4"/>
              </a:rPr>
              <a:t>http://faculty.a.edu/saustin/3110/mars.pdf</a:t>
            </a:r>
            <a:endParaRPr sz="1100" u="sng">
              <a:solidFill>
                <a:schemeClr val="hlink"/>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4"/>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Superimposing</a:t>
            </a:r>
            <a:r>
              <a:rPr lang="en"/>
              <a:t> Triangulations </a:t>
            </a:r>
            <a:endParaRPr/>
          </a:p>
        </p:txBody>
      </p:sp>
      <p:sp>
        <p:nvSpPr>
          <p:cNvPr id="589" name="Google Shape;589;p64"/>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Assuming the Earth has a circular orbit centered at the Sun, scale the </a:t>
            </a:r>
            <a:r>
              <a:rPr lang="en" sz="1600"/>
              <a:t>radius</a:t>
            </a:r>
            <a:r>
              <a:rPr lang="en" sz="1600"/>
              <a:t> of this orbit appropriately so the </a:t>
            </a:r>
            <a:r>
              <a:rPr lang="en" sz="1600"/>
              <a:t>triangulation</a:t>
            </a:r>
            <a:r>
              <a:rPr lang="en" sz="1600"/>
              <a:t> positions of Mars come close to the circular orbit for Mars. The radius of Mars’ circle is ~1.5x of Earth’s circle.  </a:t>
            </a:r>
            <a:endParaRPr sz="1600"/>
          </a:p>
        </p:txBody>
      </p:sp>
      <p:pic>
        <p:nvPicPr>
          <p:cNvPr id="590" name="Google Shape;590;p64"/>
          <p:cNvPicPr preferRelativeResize="0"/>
          <p:nvPr/>
        </p:nvPicPr>
        <p:blipFill>
          <a:blip r:embed="rId3">
            <a:alphaModFix/>
          </a:blip>
          <a:stretch>
            <a:fillRect/>
          </a:stretch>
        </p:blipFill>
        <p:spPr>
          <a:xfrm>
            <a:off x="2381288" y="1519792"/>
            <a:ext cx="4195535" cy="36561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Observing Objects in the Sky</a:t>
            </a:r>
            <a:endParaRPr/>
          </a:p>
        </p:txBody>
      </p:sp>
      <p:sp>
        <p:nvSpPr>
          <p:cNvPr id="275" name="Google Shape;275;p29"/>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 we remove the confounding effects of the Earth’s rotation?</a:t>
            </a:r>
            <a:r>
              <a:rPr lang="en"/>
              <a:t> </a:t>
            </a:r>
            <a:endParaRPr/>
          </a:p>
        </p:txBody>
      </p:sp>
      <p:pic>
        <p:nvPicPr>
          <p:cNvPr id="276" name="Google Shape;276;p29"/>
          <p:cNvPicPr preferRelativeResize="0"/>
          <p:nvPr/>
        </p:nvPicPr>
        <p:blipFill>
          <a:blip r:embed="rId3">
            <a:alphaModFix/>
          </a:blip>
          <a:stretch>
            <a:fillRect/>
          </a:stretch>
        </p:blipFill>
        <p:spPr>
          <a:xfrm>
            <a:off x="1412450" y="1433067"/>
            <a:ext cx="6148289" cy="365611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5"/>
          <p:cNvSpPr/>
          <p:nvPr/>
        </p:nvSpPr>
        <p:spPr>
          <a:xfrm>
            <a:off x="1896900" y="1321950"/>
            <a:ext cx="5103000" cy="383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5"/>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Triangulations</a:t>
            </a:r>
            <a:r>
              <a:rPr lang="en"/>
              <a:t> Discrepancy</a:t>
            </a:r>
            <a:endParaRPr/>
          </a:p>
        </p:txBody>
      </p:sp>
      <p:sp>
        <p:nvSpPr>
          <p:cNvPr id="597" name="Google Shape;597;p65"/>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How much do we need to tweak each of the 4 angles here so Mars lies on the proposed orbit? If that is within 4’ each then the proposed </a:t>
            </a:r>
            <a:r>
              <a:rPr lang="en" sz="1500"/>
              <a:t>orbit</a:t>
            </a:r>
            <a:r>
              <a:rPr lang="en" sz="1500"/>
              <a:t> is consistent with the observations, up to the observational error of 4’ per angle</a:t>
            </a:r>
            <a:endParaRPr sz="1500"/>
          </a:p>
        </p:txBody>
      </p:sp>
      <p:cxnSp>
        <p:nvCxnSpPr>
          <p:cNvPr id="598" name="Google Shape;598;p65"/>
          <p:cNvCxnSpPr/>
          <p:nvPr/>
        </p:nvCxnSpPr>
        <p:spPr>
          <a:xfrm flipH="1" rot="10800000">
            <a:off x="3930300" y="2108350"/>
            <a:ext cx="1880100" cy="1151100"/>
          </a:xfrm>
          <a:prstGeom prst="straightConnector1">
            <a:avLst/>
          </a:prstGeom>
          <a:noFill/>
          <a:ln cap="flat" cmpd="sng" w="9525">
            <a:solidFill>
              <a:schemeClr val="dk2"/>
            </a:solidFill>
            <a:prstDash val="solid"/>
            <a:round/>
            <a:headEnd len="med" w="med" type="none"/>
            <a:tailEnd len="med" w="med" type="none"/>
          </a:ln>
        </p:spPr>
      </p:cxnSp>
      <p:cxnSp>
        <p:nvCxnSpPr>
          <p:cNvPr id="599" name="Google Shape;599;p65"/>
          <p:cNvCxnSpPr/>
          <p:nvPr/>
        </p:nvCxnSpPr>
        <p:spPr>
          <a:xfrm>
            <a:off x="3930300" y="3259450"/>
            <a:ext cx="1977000" cy="883500"/>
          </a:xfrm>
          <a:prstGeom prst="straightConnector1">
            <a:avLst/>
          </a:prstGeom>
          <a:noFill/>
          <a:ln cap="flat" cmpd="sng" w="9525">
            <a:solidFill>
              <a:schemeClr val="dk2"/>
            </a:solidFill>
            <a:prstDash val="solid"/>
            <a:round/>
            <a:headEnd len="med" w="med" type="none"/>
            <a:tailEnd len="med" w="med" type="none"/>
          </a:ln>
        </p:spPr>
      </p:cxnSp>
      <p:cxnSp>
        <p:nvCxnSpPr>
          <p:cNvPr id="600" name="Google Shape;600;p65"/>
          <p:cNvCxnSpPr/>
          <p:nvPr/>
        </p:nvCxnSpPr>
        <p:spPr>
          <a:xfrm>
            <a:off x="5810400" y="2108350"/>
            <a:ext cx="1409700" cy="100710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65"/>
          <p:cNvCxnSpPr/>
          <p:nvPr/>
        </p:nvCxnSpPr>
        <p:spPr>
          <a:xfrm flipH="1" rot="10800000">
            <a:off x="5907300" y="3163450"/>
            <a:ext cx="1332000" cy="979500"/>
          </a:xfrm>
          <a:prstGeom prst="straightConnector1">
            <a:avLst/>
          </a:prstGeom>
          <a:noFill/>
          <a:ln cap="flat" cmpd="sng" w="9525">
            <a:solidFill>
              <a:schemeClr val="dk2"/>
            </a:solidFill>
            <a:prstDash val="solid"/>
            <a:round/>
            <a:headEnd len="med" w="med" type="none"/>
            <a:tailEnd len="med" w="med" type="none"/>
          </a:ln>
        </p:spPr>
      </p:cxnSp>
      <p:sp>
        <p:nvSpPr>
          <p:cNvPr id="602" name="Google Shape;602;p65"/>
          <p:cNvSpPr/>
          <p:nvPr/>
        </p:nvSpPr>
        <p:spPr>
          <a:xfrm>
            <a:off x="7152042" y="3058549"/>
            <a:ext cx="191700" cy="192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5"/>
          <p:cNvSpPr/>
          <p:nvPr/>
        </p:nvSpPr>
        <p:spPr>
          <a:xfrm>
            <a:off x="5740327" y="2070518"/>
            <a:ext cx="111300" cy="115200"/>
          </a:xfrm>
          <a:prstGeom prst="ellipse">
            <a:avLst/>
          </a:prstGeom>
          <a:solidFill>
            <a:srgbClr val="0988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5"/>
          <p:cNvSpPr/>
          <p:nvPr/>
        </p:nvSpPr>
        <p:spPr>
          <a:xfrm>
            <a:off x="5851624" y="4056521"/>
            <a:ext cx="111300" cy="115200"/>
          </a:xfrm>
          <a:prstGeom prst="ellipse">
            <a:avLst/>
          </a:prstGeom>
          <a:solidFill>
            <a:srgbClr val="0988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 name="Google Shape;605;p65"/>
          <p:cNvCxnSpPr>
            <a:endCxn id="595" idx="6"/>
          </p:cNvCxnSpPr>
          <p:nvPr/>
        </p:nvCxnSpPr>
        <p:spPr>
          <a:xfrm>
            <a:off x="5982900" y="2348400"/>
            <a:ext cx="1017000" cy="891900"/>
          </a:xfrm>
          <a:prstGeom prst="straightConnector1">
            <a:avLst/>
          </a:prstGeom>
          <a:noFill/>
          <a:ln cap="flat" cmpd="sng" w="9525">
            <a:solidFill>
              <a:schemeClr val="dk2"/>
            </a:solidFill>
            <a:prstDash val="dash"/>
            <a:round/>
            <a:headEnd len="med" w="med" type="none"/>
            <a:tailEnd len="med" w="med" type="none"/>
          </a:ln>
        </p:spPr>
      </p:cxnSp>
      <p:cxnSp>
        <p:nvCxnSpPr>
          <p:cNvPr id="606" name="Google Shape;606;p65"/>
          <p:cNvCxnSpPr>
            <a:stCxn id="604" idx="7"/>
            <a:endCxn id="595" idx="6"/>
          </p:cNvCxnSpPr>
          <p:nvPr/>
        </p:nvCxnSpPr>
        <p:spPr>
          <a:xfrm flipH="1" rot="10800000">
            <a:off x="5946624" y="3240292"/>
            <a:ext cx="1053300" cy="833100"/>
          </a:xfrm>
          <a:prstGeom prst="straightConnector1">
            <a:avLst/>
          </a:prstGeom>
          <a:noFill/>
          <a:ln cap="flat" cmpd="sng" w="9525">
            <a:solidFill>
              <a:schemeClr val="dk2"/>
            </a:solidFill>
            <a:prstDash val="dash"/>
            <a:round/>
            <a:headEnd len="med" w="med" type="none"/>
            <a:tailEnd len="med" w="med" type="none"/>
          </a:ln>
        </p:spPr>
      </p:cxnSp>
      <p:sp>
        <p:nvSpPr>
          <p:cNvPr id="607" name="Google Shape;607;p65"/>
          <p:cNvSpPr/>
          <p:nvPr/>
        </p:nvSpPr>
        <p:spPr>
          <a:xfrm>
            <a:off x="6882400" y="3115449"/>
            <a:ext cx="191700" cy="192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 name="Google Shape;608;p65"/>
          <p:cNvCxnSpPr>
            <a:stCxn id="609" idx="3"/>
          </p:cNvCxnSpPr>
          <p:nvPr/>
        </p:nvCxnSpPr>
        <p:spPr>
          <a:xfrm flipH="1" rot="10800000">
            <a:off x="3939182" y="2329207"/>
            <a:ext cx="1995900" cy="978900"/>
          </a:xfrm>
          <a:prstGeom prst="straightConnector1">
            <a:avLst/>
          </a:prstGeom>
          <a:noFill/>
          <a:ln cap="flat" cmpd="sng" w="9525">
            <a:solidFill>
              <a:schemeClr val="dk2"/>
            </a:solidFill>
            <a:prstDash val="dash"/>
            <a:round/>
            <a:headEnd len="med" w="med" type="none"/>
            <a:tailEnd len="med" w="med" type="none"/>
          </a:ln>
        </p:spPr>
      </p:cxnSp>
      <p:sp>
        <p:nvSpPr>
          <p:cNvPr id="609" name="Google Shape;609;p65"/>
          <p:cNvSpPr/>
          <p:nvPr/>
        </p:nvSpPr>
        <p:spPr>
          <a:xfrm>
            <a:off x="3911108" y="3144224"/>
            <a:ext cx="191700" cy="1920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5"/>
          <p:cNvSpPr/>
          <p:nvPr/>
        </p:nvSpPr>
        <p:spPr>
          <a:xfrm>
            <a:off x="5863952" y="2280468"/>
            <a:ext cx="111300" cy="115200"/>
          </a:xfrm>
          <a:prstGeom prst="ellipse">
            <a:avLst/>
          </a:prstGeom>
          <a:solidFill>
            <a:srgbClr val="0988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6"/>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then.. </a:t>
            </a:r>
            <a:endParaRPr/>
          </a:p>
        </p:txBody>
      </p:sp>
      <p:sp>
        <p:nvSpPr>
          <p:cNvPr id="616" name="Google Shape;616;p6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Circular</a:t>
            </a:r>
            <a:r>
              <a:rPr lang="en"/>
              <a:t> Orbit for Mars, with arbitrary center (c) and radius (r)</a:t>
            </a:r>
            <a:endParaRPr/>
          </a:p>
          <a:p>
            <a:pPr indent="-342900" lvl="0" marL="457200" rtl="0" algn="l">
              <a:spcBef>
                <a:spcPts val="0"/>
              </a:spcBef>
              <a:spcAft>
                <a:spcPts val="0"/>
              </a:spcAft>
              <a:buSzPts val="1800"/>
              <a:buChar char="●"/>
            </a:pPr>
            <a:r>
              <a:rPr lang="en"/>
              <a:t>Circular Orbit for Earth, centered at the Sun with radius 1AU</a:t>
            </a:r>
            <a:endParaRPr/>
          </a:p>
          <a:p>
            <a:pPr indent="-342900" lvl="0" marL="457200" rtl="0" algn="l">
              <a:spcBef>
                <a:spcPts val="0"/>
              </a:spcBef>
              <a:spcAft>
                <a:spcPts val="0"/>
              </a:spcAft>
              <a:buSzPts val="1800"/>
              <a:buChar char="●"/>
            </a:pPr>
            <a:r>
              <a:rPr lang="en"/>
              <a:t>Uniform angular speed (s) for Mars around an arbitrary Equant (e)</a:t>
            </a:r>
            <a:endParaRPr/>
          </a:p>
          <a:p>
            <a:pPr indent="-342900" lvl="0" marL="457200" rtl="0" algn="l">
              <a:spcBef>
                <a:spcPts val="0"/>
              </a:spcBef>
              <a:spcAft>
                <a:spcPts val="0"/>
              </a:spcAft>
              <a:buSzPts val="1800"/>
              <a:buChar char="●"/>
            </a:pPr>
            <a:r>
              <a:rPr lang="en"/>
              <a:t>The zero of the Equant longitudes (z)</a:t>
            </a:r>
            <a:endParaRPr/>
          </a:p>
          <a:p>
            <a:pPr indent="-342900" lvl="0" marL="457200" rtl="0" algn="l">
              <a:spcBef>
                <a:spcPts val="0"/>
              </a:spcBef>
              <a:spcAft>
                <a:spcPts val="0"/>
              </a:spcAft>
              <a:buSzPts val="1800"/>
              <a:buChar char="●"/>
            </a:pPr>
            <a:r>
              <a:rPr lang="en"/>
              <a:t>Determine c, e, z, s, r so as the minimize the max Oppositions Discrepancy and Triangulations DIscrepancy </a:t>
            </a:r>
            <a:endParaRPr/>
          </a:p>
          <a:p>
            <a:pPr indent="-342900" lvl="0" marL="457200" rtl="0" algn="l">
              <a:spcBef>
                <a:spcPts val="0"/>
              </a:spcBef>
              <a:spcAft>
                <a:spcPts val="0"/>
              </a:spcAft>
              <a:buSzPts val="1800"/>
              <a:buChar char="●"/>
            </a:pPr>
            <a:r>
              <a:rPr lang="en"/>
              <a:t>What is the value of this discrepancy?</a:t>
            </a:r>
            <a:endParaRPr/>
          </a:p>
          <a:p>
            <a:pPr indent="-342900" lvl="0" marL="457200" rtl="0" algn="l">
              <a:spcBef>
                <a:spcPts val="0"/>
              </a:spcBef>
              <a:spcAft>
                <a:spcPts val="0"/>
              </a:spcAft>
              <a:buSzPts val="1800"/>
              <a:buChar char="●"/>
            </a:pPr>
            <a:r>
              <a:rPr lang="en"/>
              <a:t>Just a bit too large given the accuracy of Tycho Brahe’s observations (but not way way off either, so at least some of the parameters are in the neighborhood)</a:t>
            </a:r>
            <a:endParaRPr/>
          </a:p>
          <a:p>
            <a:pPr indent="-342900" lvl="0" marL="457200" rtl="0" algn="l">
              <a:spcBef>
                <a:spcPts val="0"/>
              </a:spcBef>
              <a:spcAft>
                <a:spcPts val="0"/>
              </a:spcAft>
              <a:buSzPts val="1800"/>
              <a:buChar char="●"/>
            </a:pPr>
            <a:r>
              <a:rPr lang="en"/>
              <a:t>So one or more assumptions above is not true</a:t>
            </a:r>
            <a:endParaRPr/>
          </a:p>
          <a:p>
            <a:pPr indent="0" lvl="0" marL="0" rtl="0" algn="l">
              <a:spcBef>
                <a:spcPts val="1000"/>
              </a:spcBef>
              <a:spcAft>
                <a:spcPts val="10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0" st="0"/>
                                            </p:txEl>
                                          </p:spTgt>
                                        </p:tgtEl>
                                        <p:attrNameLst>
                                          <p:attrName>style.visibility</p:attrName>
                                        </p:attrNameLst>
                                      </p:cBhvr>
                                      <p:to>
                                        <p:strVal val="visible"/>
                                      </p:to>
                                    </p:set>
                                    <p:animEffect filter="fade" transition="in">
                                      <p:cBhvr>
                                        <p:cTn dur="1000"/>
                                        <p:tgtEl>
                                          <p:spTgt spid="6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1" st="1"/>
                                            </p:txEl>
                                          </p:spTgt>
                                        </p:tgtEl>
                                        <p:attrNameLst>
                                          <p:attrName>style.visibility</p:attrName>
                                        </p:attrNameLst>
                                      </p:cBhvr>
                                      <p:to>
                                        <p:strVal val="visible"/>
                                      </p:to>
                                    </p:set>
                                    <p:animEffect filter="fade" transition="in">
                                      <p:cBhvr>
                                        <p:cTn dur="1000"/>
                                        <p:tgtEl>
                                          <p:spTgt spid="6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2" st="2"/>
                                            </p:txEl>
                                          </p:spTgt>
                                        </p:tgtEl>
                                        <p:attrNameLst>
                                          <p:attrName>style.visibility</p:attrName>
                                        </p:attrNameLst>
                                      </p:cBhvr>
                                      <p:to>
                                        <p:strVal val="visible"/>
                                      </p:to>
                                    </p:set>
                                    <p:animEffect filter="fade" transition="in">
                                      <p:cBhvr>
                                        <p:cTn dur="1000"/>
                                        <p:tgtEl>
                                          <p:spTgt spid="6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3" st="3"/>
                                            </p:txEl>
                                          </p:spTgt>
                                        </p:tgtEl>
                                        <p:attrNameLst>
                                          <p:attrName>style.visibility</p:attrName>
                                        </p:attrNameLst>
                                      </p:cBhvr>
                                      <p:to>
                                        <p:strVal val="visible"/>
                                      </p:to>
                                    </p:set>
                                    <p:animEffect filter="fade" transition="in">
                                      <p:cBhvr>
                                        <p:cTn dur="1000"/>
                                        <p:tgtEl>
                                          <p:spTgt spid="6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4" st="4"/>
                                            </p:txEl>
                                          </p:spTgt>
                                        </p:tgtEl>
                                        <p:attrNameLst>
                                          <p:attrName>style.visibility</p:attrName>
                                        </p:attrNameLst>
                                      </p:cBhvr>
                                      <p:to>
                                        <p:strVal val="visible"/>
                                      </p:to>
                                    </p:set>
                                    <p:animEffect filter="fade" transition="in">
                                      <p:cBhvr>
                                        <p:cTn dur="1000"/>
                                        <p:tgtEl>
                                          <p:spTgt spid="6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5" st="5"/>
                                            </p:txEl>
                                          </p:spTgt>
                                        </p:tgtEl>
                                        <p:attrNameLst>
                                          <p:attrName>style.visibility</p:attrName>
                                        </p:attrNameLst>
                                      </p:cBhvr>
                                      <p:to>
                                        <p:strVal val="visible"/>
                                      </p:to>
                                    </p:set>
                                    <p:animEffect filter="fade" transition="in">
                                      <p:cBhvr>
                                        <p:cTn dur="1000"/>
                                        <p:tgtEl>
                                          <p:spTgt spid="6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6" st="6"/>
                                            </p:txEl>
                                          </p:spTgt>
                                        </p:tgtEl>
                                        <p:attrNameLst>
                                          <p:attrName>style.visibility</p:attrName>
                                        </p:attrNameLst>
                                      </p:cBhvr>
                                      <p:to>
                                        <p:strVal val="visible"/>
                                      </p:to>
                                    </p:set>
                                    <p:animEffect filter="fade" transition="in">
                                      <p:cBhvr>
                                        <p:cTn dur="1000"/>
                                        <p:tgtEl>
                                          <p:spTgt spid="6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7" st="7"/>
                                            </p:txEl>
                                          </p:spTgt>
                                        </p:tgtEl>
                                        <p:attrNameLst>
                                          <p:attrName>style.visibility</p:attrName>
                                        </p:attrNameLst>
                                      </p:cBhvr>
                                      <p:to>
                                        <p:strVal val="visible"/>
                                      </p:to>
                                    </p:set>
                                    <p:animEffect filter="fade" transition="in">
                                      <p:cBhvr>
                                        <p:cTn dur="1000"/>
                                        <p:tgtEl>
                                          <p:spTgt spid="61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8" st="8"/>
                                            </p:txEl>
                                          </p:spTgt>
                                        </p:tgtEl>
                                        <p:attrNameLst>
                                          <p:attrName>style.visibility</p:attrName>
                                        </p:attrNameLst>
                                      </p:cBhvr>
                                      <p:to>
                                        <p:strVal val="visible"/>
                                      </p:to>
                                    </p:set>
                                    <p:animEffect filter="fade" transition="in">
                                      <p:cBhvr>
                                        <p:cTn dur="1000"/>
                                        <p:tgtEl>
                                          <p:spTgt spid="61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7"/>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Non-coplanarity	</a:t>
            </a:r>
            <a:r>
              <a:rPr lang="en"/>
              <a:t> </a:t>
            </a:r>
            <a:endParaRPr/>
          </a:p>
        </p:txBody>
      </p:sp>
      <p:pic>
        <p:nvPicPr>
          <p:cNvPr id="622" name="Google Shape;622;p67"/>
          <p:cNvPicPr preferRelativeResize="0"/>
          <p:nvPr/>
        </p:nvPicPr>
        <p:blipFill>
          <a:blip r:embed="rId3">
            <a:alphaModFix/>
          </a:blip>
          <a:stretch>
            <a:fillRect/>
          </a:stretch>
        </p:blipFill>
        <p:spPr>
          <a:xfrm>
            <a:off x="2286000" y="1585467"/>
            <a:ext cx="5448300" cy="4552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8"/>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Latitude Discrepancy</a:t>
            </a:r>
            <a:r>
              <a:rPr lang="en"/>
              <a:t> </a:t>
            </a:r>
            <a:endParaRPr/>
          </a:p>
        </p:txBody>
      </p:sp>
      <p:sp>
        <p:nvSpPr>
          <p:cNvPr id="628" name="Google Shape;628;p68"/>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angle between the observed and predicted latitudes is the discrepancy</a:t>
            </a:r>
            <a:endParaRPr/>
          </a:p>
        </p:txBody>
      </p:sp>
      <p:sp>
        <p:nvSpPr>
          <p:cNvPr id="629" name="Google Shape;629;p68"/>
          <p:cNvSpPr txBox="1"/>
          <p:nvPr/>
        </p:nvSpPr>
        <p:spPr>
          <a:xfrm>
            <a:off x="6587175" y="312517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630" name="Google Shape;630;p68"/>
          <p:cNvSpPr txBox="1"/>
          <p:nvPr/>
        </p:nvSpPr>
        <p:spPr>
          <a:xfrm>
            <a:off x="4015450" y="1829163"/>
            <a:ext cx="267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Mars’ position on its proposed orbit on its proposed plane </a:t>
            </a:r>
            <a:endParaRPr>
              <a:latin typeface="Ubuntu"/>
              <a:ea typeface="Ubuntu"/>
              <a:cs typeface="Ubuntu"/>
              <a:sym typeface="Ubuntu"/>
            </a:endParaRPr>
          </a:p>
        </p:txBody>
      </p:sp>
      <p:cxnSp>
        <p:nvCxnSpPr>
          <p:cNvPr id="631" name="Google Shape;631;p68"/>
          <p:cNvCxnSpPr/>
          <p:nvPr/>
        </p:nvCxnSpPr>
        <p:spPr>
          <a:xfrm flipH="1" rot="10800000">
            <a:off x="1100775" y="3173125"/>
            <a:ext cx="3309000" cy="19200"/>
          </a:xfrm>
          <a:prstGeom prst="straightConnector1">
            <a:avLst/>
          </a:prstGeom>
          <a:noFill/>
          <a:ln cap="flat" cmpd="sng" w="9525">
            <a:solidFill>
              <a:schemeClr val="dk2"/>
            </a:solidFill>
            <a:prstDash val="solid"/>
            <a:round/>
            <a:headEnd len="med" w="med" type="none"/>
            <a:tailEnd len="med" w="med" type="none"/>
          </a:ln>
        </p:spPr>
      </p:cxnSp>
      <p:cxnSp>
        <p:nvCxnSpPr>
          <p:cNvPr id="632" name="Google Shape;632;p68"/>
          <p:cNvCxnSpPr/>
          <p:nvPr/>
        </p:nvCxnSpPr>
        <p:spPr>
          <a:xfrm flipH="1" rot="10800000">
            <a:off x="1361475" y="2439775"/>
            <a:ext cx="3048300" cy="14859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68"/>
          <p:cNvSpPr/>
          <p:nvPr/>
        </p:nvSpPr>
        <p:spPr>
          <a:xfrm>
            <a:off x="2029042" y="3076674"/>
            <a:ext cx="191700" cy="192000"/>
          </a:xfrm>
          <a:prstGeom prst="ellipse">
            <a:avLst/>
          </a:prstGeom>
          <a:solidFill>
            <a:srgbClr val="0988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8"/>
          <p:cNvSpPr/>
          <p:nvPr/>
        </p:nvSpPr>
        <p:spPr>
          <a:xfrm>
            <a:off x="3823742" y="2577924"/>
            <a:ext cx="191700" cy="192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68"/>
          <p:cNvCxnSpPr/>
          <p:nvPr/>
        </p:nvCxnSpPr>
        <p:spPr>
          <a:xfrm flipH="1" rot="10800000">
            <a:off x="2166100" y="1273875"/>
            <a:ext cx="2109600" cy="1851300"/>
          </a:xfrm>
          <a:prstGeom prst="straightConnector1">
            <a:avLst/>
          </a:prstGeom>
          <a:noFill/>
          <a:ln cap="flat" cmpd="sng" w="9525">
            <a:solidFill>
              <a:schemeClr val="dk2"/>
            </a:solidFill>
            <a:prstDash val="solid"/>
            <a:round/>
            <a:headEnd len="med" w="med" type="none"/>
            <a:tailEnd len="med" w="med" type="none"/>
          </a:ln>
        </p:spPr>
      </p:cxnSp>
      <p:sp>
        <p:nvSpPr>
          <p:cNvPr id="636" name="Google Shape;636;p68"/>
          <p:cNvSpPr txBox="1"/>
          <p:nvPr/>
        </p:nvSpPr>
        <p:spPr>
          <a:xfrm>
            <a:off x="4275700" y="929750"/>
            <a:ext cx="26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Observed</a:t>
            </a:r>
            <a:r>
              <a:rPr lang="en">
                <a:latin typeface="Ubuntu"/>
                <a:ea typeface="Ubuntu"/>
                <a:cs typeface="Ubuntu"/>
                <a:sym typeface="Ubuntu"/>
              </a:rPr>
              <a:t> latitude</a:t>
            </a:r>
            <a:endParaRPr>
              <a:latin typeface="Ubuntu"/>
              <a:ea typeface="Ubuntu"/>
              <a:cs typeface="Ubuntu"/>
              <a:sym typeface="Ubuntu"/>
            </a:endParaRPr>
          </a:p>
        </p:txBody>
      </p:sp>
      <p:sp>
        <p:nvSpPr>
          <p:cNvPr id="637" name="Google Shape;637;p68"/>
          <p:cNvSpPr txBox="1"/>
          <p:nvPr/>
        </p:nvSpPr>
        <p:spPr>
          <a:xfrm>
            <a:off x="4515416" y="2943967"/>
            <a:ext cx="26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Ecliptic</a:t>
            </a:r>
            <a:r>
              <a:rPr lang="en">
                <a:latin typeface="Ubuntu"/>
                <a:ea typeface="Ubuntu"/>
                <a:cs typeface="Ubuntu"/>
                <a:sym typeface="Ubuntu"/>
              </a:rPr>
              <a:t> </a:t>
            </a:r>
            <a:endParaRPr>
              <a:latin typeface="Ubuntu"/>
              <a:ea typeface="Ubuntu"/>
              <a:cs typeface="Ubuntu"/>
              <a:sym typeface="Ubuntu"/>
            </a:endParaRPr>
          </a:p>
        </p:txBody>
      </p:sp>
      <p:cxnSp>
        <p:nvCxnSpPr>
          <p:cNvPr id="638" name="Google Shape;638;p68"/>
          <p:cNvCxnSpPr>
            <a:stCxn id="633" idx="6"/>
          </p:cNvCxnSpPr>
          <p:nvPr/>
        </p:nvCxnSpPr>
        <p:spPr>
          <a:xfrm flipH="1" rot="10800000">
            <a:off x="2220742" y="1504074"/>
            <a:ext cx="5766900" cy="1668600"/>
          </a:xfrm>
          <a:prstGeom prst="straightConnector1">
            <a:avLst/>
          </a:prstGeom>
          <a:noFill/>
          <a:ln cap="flat" cmpd="sng" w="9525">
            <a:solidFill>
              <a:schemeClr val="dk2"/>
            </a:solidFill>
            <a:prstDash val="dash"/>
            <a:round/>
            <a:headEnd len="med" w="med" type="none"/>
            <a:tailEnd len="med" w="med" type="none"/>
          </a:ln>
        </p:spPr>
      </p:cxnSp>
      <p:sp>
        <p:nvSpPr>
          <p:cNvPr id="639" name="Google Shape;639;p68"/>
          <p:cNvSpPr txBox="1"/>
          <p:nvPr/>
        </p:nvSpPr>
        <p:spPr>
          <a:xfrm>
            <a:off x="6421875" y="1157013"/>
            <a:ext cx="267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Latitude predicted by the orbit model</a:t>
            </a:r>
            <a:r>
              <a:rPr lang="en">
                <a:latin typeface="Ubuntu"/>
                <a:ea typeface="Ubuntu"/>
                <a:cs typeface="Ubuntu"/>
                <a:sym typeface="Ubuntu"/>
              </a:rPr>
              <a:t> </a:t>
            </a:r>
            <a:endParaRPr>
              <a:latin typeface="Ubuntu"/>
              <a:ea typeface="Ubuntu"/>
              <a:cs typeface="Ubuntu"/>
              <a:sym typeface="Ubuntu"/>
            </a:endParaRPr>
          </a:p>
        </p:txBody>
      </p:sp>
      <p:cxnSp>
        <p:nvCxnSpPr>
          <p:cNvPr id="640" name="Google Shape;640;p68"/>
          <p:cNvCxnSpPr>
            <a:stCxn id="634" idx="4"/>
          </p:cNvCxnSpPr>
          <p:nvPr/>
        </p:nvCxnSpPr>
        <p:spPr>
          <a:xfrm flipH="1">
            <a:off x="3911192" y="2769924"/>
            <a:ext cx="8400" cy="412800"/>
          </a:xfrm>
          <a:prstGeom prst="straightConnector1">
            <a:avLst/>
          </a:prstGeom>
          <a:noFill/>
          <a:ln cap="flat" cmpd="sng" w="9525">
            <a:solidFill>
              <a:schemeClr val="dk2"/>
            </a:solidFill>
            <a:prstDash val="dot"/>
            <a:round/>
            <a:headEnd len="med" w="med" type="none"/>
            <a:tailEnd len="med" w="med" type="none"/>
          </a:ln>
        </p:spPr>
      </p:cxnSp>
      <p:cxnSp>
        <p:nvCxnSpPr>
          <p:cNvPr id="641" name="Google Shape;641;p68"/>
          <p:cNvCxnSpPr/>
          <p:nvPr/>
        </p:nvCxnSpPr>
        <p:spPr>
          <a:xfrm rot="10800000">
            <a:off x="3757525" y="3000475"/>
            <a:ext cx="153600" cy="0"/>
          </a:xfrm>
          <a:prstGeom prst="straightConnector1">
            <a:avLst/>
          </a:prstGeom>
          <a:noFill/>
          <a:ln cap="flat" cmpd="sng" w="9525">
            <a:solidFill>
              <a:schemeClr val="dk2"/>
            </a:solidFill>
            <a:prstDash val="solid"/>
            <a:round/>
            <a:headEnd len="med" w="med" type="none"/>
            <a:tailEnd len="med" w="med" type="none"/>
          </a:ln>
        </p:spPr>
      </p:cxnSp>
      <p:cxnSp>
        <p:nvCxnSpPr>
          <p:cNvPr id="642" name="Google Shape;642;p68"/>
          <p:cNvCxnSpPr/>
          <p:nvPr/>
        </p:nvCxnSpPr>
        <p:spPr>
          <a:xfrm>
            <a:off x="3767250" y="3000475"/>
            <a:ext cx="0" cy="144000"/>
          </a:xfrm>
          <a:prstGeom prst="straightConnector1">
            <a:avLst/>
          </a:prstGeom>
          <a:noFill/>
          <a:ln cap="flat" cmpd="sng" w="9525">
            <a:solidFill>
              <a:schemeClr val="dk2"/>
            </a:solidFill>
            <a:prstDash val="solid"/>
            <a:round/>
            <a:headEnd len="med" w="med" type="none"/>
            <a:tailEnd len="med" w="med" type="none"/>
          </a:ln>
        </p:spPr>
      </p:cxnSp>
      <p:sp>
        <p:nvSpPr>
          <p:cNvPr id="643" name="Google Shape;643;p68"/>
          <p:cNvSpPr txBox="1"/>
          <p:nvPr/>
        </p:nvSpPr>
        <p:spPr>
          <a:xfrm>
            <a:off x="475075" y="3756013"/>
            <a:ext cx="26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Mars’ orbital plane</a:t>
            </a:r>
            <a:r>
              <a:rPr lang="en">
                <a:latin typeface="Ubuntu"/>
                <a:ea typeface="Ubuntu"/>
                <a:cs typeface="Ubuntu"/>
                <a:sym typeface="Ubuntu"/>
              </a:rPr>
              <a:t> </a:t>
            </a:r>
            <a:endParaRPr>
              <a:latin typeface="Ubuntu"/>
              <a:ea typeface="Ubuntu"/>
              <a:cs typeface="Ubuntu"/>
              <a:sym typeface="Ubuntu"/>
            </a:endParaRPr>
          </a:p>
        </p:txBody>
      </p:sp>
      <p:sp>
        <p:nvSpPr>
          <p:cNvPr id="644" name="Google Shape;644;p68"/>
          <p:cNvSpPr/>
          <p:nvPr/>
        </p:nvSpPr>
        <p:spPr>
          <a:xfrm>
            <a:off x="2328450" y="2866200"/>
            <a:ext cx="306900" cy="325500"/>
          </a:xfrm>
          <a:prstGeom prst="arc">
            <a:avLst>
              <a:gd fmla="val 16429438"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8"/>
          <p:cNvSpPr txBox="1"/>
          <p:nvPr/>
        </p:nvSpPr>
        <p:spPr>
          <a:xfrm>
            <a:off x="2543642" y="2661609"/>
            <a:ext cx="3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𝜹</a:t>
            </a:r>
            <a:endParaRPr>
              <a:latin typeface="Ubuntu"/>
              <a:ea typeface="Ubuntu"/>
              <a:cs typeface="Ubuntu"/>
              <a:sym typeface="Ubuntu"/>
            </a:endParaRPr>
          </a:p>
        </p:txBody>
      </p:sp>
      <p:sp>
        <p:nvSpPr>
          <p:cNvPr id="646" name="Google Shape;646;p68"/>
          <p:cNvSpPr/>
          <p:nvPr/>
        </p:nvSpPr>
        <p:spPr>
          <a:xfrm>
            <a:off x="3819542" y="1504074"/>
            <a:ext cx="191700" cy="192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9"/>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Challenge</a:t>
            </a:r>
            <a:endParaRPr/>
          </a:p>
        </p:txBody>
      </p:sp>
      <p:sp>
        <p:nvSpPr>
          <p:cNvPr id="652" name="Google Shape;652;p6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Non-circular orbit for Mars?</a:t>
            </a:r>
            <a:endParaRPr/>
          </a:p>
          <a:p>
            <a:pPr indent="-342900" lvl="0" marL="457200" rtl="0" algn="l">
              <a:spcBef>
                <a:spcPts val="0"/>
              </a:spcBef>
              <a:spcAft>
                <a:spcPts val="0"/>
              </a:spcAft>
              <a:buSzPts val="1800"/>
              <a:buChar char="●"/>
            </a:pPr>
            <a:r>
              <a:rPr lang="en"/>
              <a:t>What other curves? Center/radius?</a:t>
            </a:r>
            <a:endParaRPr/>
          </a:p>
          <a:p>
            <a:pPr indent="-342900" lvl="0" marL="457200" rtl="0" algn="l">
              <a:spcBef>
                <a:spcPts val="0"/>
              </a:spcBef>
              <a:spcAft>
                <a:spcPts val="0"/>
              </a:spcAft>
              <a:buSzPts val="1800"/>
              <a:buChar char="●"/>
            </a:pPr>
            <a:r>
              <a:rPr lang="en"/>
              <a:t>Non-circular orbit for Earth? Center? Same as Mars, or different?</a:t>
            </a:r>
            <a:endParaRPr/>
          </a:p>
          <a:p>
            <a:pPr indent="-342900" lvl="0" marL="457200" rtl="0" algn="l">
              <a:spcBef>
                <a:spcPts val="0"/>
              </a:spcBef>
              <a:spcAft>
                <a:spcPts val="0"/>
              </a:spcAft>
              <a:buSzPts val="1800"/>
              <a:buChar char="●"/>
            </a:pPr>
            <a:r>
              <a:rPr lang="en"/>
              <a:t>Cadence model: If not Equant, then what?</a:t>
            </a:r>
            <a:endParaRPr/>
          </a:p>
          <a:p>
            <a:pPr indent="-342900" lvl="0" marL="457200" rtl="0" algn="l">
              <a:spcBef>
                <a:spcPts val="0"/>
              </a:spcBef>
              <a:spcAft>
                <a:spcPts val="0"/>
              </a:spcAft>
              <a:buSzPts val="1800"/>
              <a:buChar char="●"/>
            </a:pPr>
            <a:r>
              <a:rPr lang="en"/>
              <a:t>Same for both Earth and Mars or different?</a:t>
            </a:r>
            <a:endParaRPr/>
          </a:p>
          <a:p>
            <a:pPr indent="-342900" lvl="0" marL="457200" rtl="0" algn="l">
              <a:spcBef>
                <a:spcPts val="0"/>
              </a:spcBef>
              <a:spcAft>
                <a:spcPts val="0"/>
              </a:spcAft>
              <a:buSzPts val="1800"/>
              <a:buChar char="●"/>
            </a:pPr>
            <a:r>
              <a:rPr lang="en"/>
              <a:t>What intersection line between the ecliptic and Mars’ orbit plane?</a:t>
            </a:r>
            <a:endParaRPr/>
          </a:p>
          <a:p>
            <a:pPr indent="-342900" lvl="0" marL="457200" rtl="0" algn="l">
              <a:spcBef>
                <a:spcPts val="0"/>
              </a:spcBef>
              <a:spcAft>
                <a:spcPts val="0"/>
              </a:spcAft>
              <a:buSzPts val="1800"/>
              <a:buChar char="●"/>
            </a:pPr>
            <a:r>
              <a:rPr lang="en"/>
              <a:t>What inclination between the two planes?</a:t>
            </a:r>
            <a:endParaRPr/>
          </a:p>
          <a:p>
            <a:pPr indent="-342900" lvl="0" marL="457200" rtl="0" algn="l">
              <a:spcBef>
                <a:spcPts val="0"/>
              </a:spcBef>
              <a:spcAft>
                <a:spcPts val="0"/>
              </a:spcAft>
              <a:buSzPts val="1800"/>
              <a:buChar char="●"/>
            </a:pPr>
            <a:r>
              <a:rPr lang="en"/>
              <a:t>Find values for all the above parameters so as to minimize the max Oppositions Long. Discrepancy, Triangulations Long. Discrepancy and Oppositions Lat. Discrepancy</a:t>
            </a:r>
            <a:endParaRPr/>
          </a:p>
          <a:p>
            <a:pPr indent="0" lvl="0" marL="0" rtl="0" algn="l">
              <a:spcBef>
                <a:spcPts val="1000"/>
              </a:spcBef>
              <a:spcAft>
                <a:spcPts val="10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0" st="0"/>
                                            </p:txEl>
                                          </p:spTgt>
                                        </p:tgtEl>
                                        <p:attrNameLst>
                                          <p:attrName>style.visibility</p:attrName>
                                        </p:attrNameLst>
                                      </p:cBhvr>
                                      <p:to>
                                        <p:strVal val="visible"/>
                                      </p:to>
                                    </p:set>
                                    <p:animEffect filter="fade" transition="in">
                                      <p:cBhvr>
                                        <p:cTn dur="1000"/>
                                        <p:tgtEl>
                                          <p:spTgt spid="6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1" st="1"/>
                                            </p:txEl>
                                          </p:spTgt>
                                        </p:tgtEl>
                                        <p:attrNameLst>
                                          <p:attrName>style.visibility</p:attrName>
                                        </p:attrNameLst>
                                      </p:cBhvr>
                                      <p:to>
                                        <p:strVal val="visible"/>
                                      </p:to>
                                    </p:set>
                                    <p:animEffect filter="fade" transition="in">
                                      <p:cBhvr>
                                        <p:cTn dur="1000"/>
                                        <p:tgtEl>
                                          <p:spTgt spid="6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2" st="2"/>
                                            </p:txEl>
                                          </p:spTgt>
                                        </p:tgtEl>
                                        <p:attrNameLst>
                                          <p:attrName>style.visibility</p:attrName>
                                        </p:attrNameLst>
                                      </p:cBhvr>
                                      <p:to>
                                        <p:strVal val="visible"/>
                                      </p:to>
                                    </p:set>
                                    <p:animEffect filter="fade" transition="in">
                                      <p:cBhvr>
                                        <p:cTn dur="1000"/>
                                        <p:tgtEl>
                                          <p:spTgt spid="6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3" st="3"/>
                                            </p:txEl>
                                          </p:spTgt>
                                        </p:tgtEl>
                                        <p:attrNameLst>
                                          <p:attrName>style.visibility</p:attrName>
                                        </p:attrNameLst>
                                      </p:cBhvr>
                                      <p:to>
                                        <p:strVal val="visible"/>
                                      </p:to>
                                    </p:set>
                                    <p:animEffect filter="fade" transition="in">
                                      <p:cBhvr>
                                        <p:cTn dur="1000"/>
                                        <p:tgtEl>
                                          <p:spTgt spid="6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4" st="4"/>
                                            </p:txEl>
                                          </p:spTgt>
                                        </p:tgtEl>
                                        <p:attrNameLst>
                                          <p:attrName>style.visibility</p:attrName>
                                        </p:attrNameLst>
                                      </p:cBhvr>
                                      <p:to>
                                        <p:strVal val="visible"/>
                                      </p:to>
                                    </p:set>
                                    <p:animEffect filter="fade" transition="in">
                                      <p:cBhvr>
                                        <p:cTn dur="1000"/>
                                        <p:tgtEl>
                                          <p:spTgt spid="6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5" st="5"/>
                                            </p:txEl>
                                          </p:spTgt>
                                        </p:tgtEl>
                                        <p:attrNameLst>
                                          <p:attrName>style.visibility</p:attrName>
                                        </p:attrNameLst>
                                      </p:cBhvr>
                                      <p:to>
                                        <p:strVal val="visible"/>
                                      </p:to>
                                    </p:set>
                                    <p:animEffect filter="fade" transition="in">
                                      <p:cBhvr>
                                        <p:cTn dur="1000"/>
                                        <p:tgtEl>
                                          <p:spTgt spid="6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6" st="6"/>
                                            </p:txEl>
                                          </p:spTgt>
                                        </p:tgtEl>
                                        <p:attrNameLst>
                                          <p:attrName>style.visibility</p:attrName>
                                        </p:attrNameLst>
                                      </p:cBhvr>
                                      <p:to>
                                        <p:strVal val="visible"/>
                                      </p:to>
                                    </p:set>
                                    <p:animEffect filter="fade" transition="in">
                                      <p:cBhvr>
                                        <p:cTn dur="1000"/>
                                        <p:tgtEl>
                                          <p:spTgt spid="6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7" st="7"/>
                                            </p:txEl>
                                          </p:spTgt>
                                        </p:tgtEl>
                                        <p:attrNameLst>
                                          <p:attrName>style.visibility</p:attrName>
                                        </p:attrNameLst>
                                      </p:cBhvr>
                                      <p:to>
                                        <p:strVal val="visible"/>
                                      </p:to>
                                    </p:set>
                                    <p:animEffect filter="fade" transition="in">
                                      <p:cBhvr>
                                        <p:cTn dur="1000"/>
                                        <p:tgtEl>
                                          <p:spTgt spid="6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8" st="8"/>
                                            </p:txEl>
                                          </p:spTgt>
                                        </p:tgtEl>
                                        <p:attrNameLst>
                                          <p:attrName>style.visibility</p:attrName>
                                        </p:attrNameLst>
                                      </p:cBhvr>
                                      <p:to>
                                        <p:strVal val="visible"/>
                                      </p:to>
                                    </p:set>
                                    <p:animEffect filter="fade" transition="in">
                                      <p:cBhvr>
                                        <p:cTn dur="1000"/>
                                        <p:tgtEl>
                                          <p:spTgt spid="65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0"/>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Kepler Leap 1: </a:t>
            </a:r>
            <a:r>
              <a:rPr lang="en"/>
              <a:t>Generalizing Circles by Ellipses</a:t>
            </a:r>
            <a:endParaRPr/>
          </a:p>
        </p:txBody>
      </p:sp>
      <p:sp>
        <p:nvSpPr>
          <p:cNvPr id="658" name="Google Shape;658;p70"/>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Just differential stretching on the two orthogonal axes. The center is stretched apart into two so called foci, with e being the eccentricity</a:t>
            </a:r>
            <a:endParaRPr/>
          </a:p>
        </p:txBody>
      </p:sp>
      <p:sp>
        <p:nvSpPr>
          <p:cNvPr id="659" name="Google Shape;659;p70"/>
          <p:cNvSpPr/>
          <p:nvPr/>
        </p:nvSpPr>
        <p:spPr>
          <a:xfrm>
            <a:off x="3750150" y="2105150"/>
            <a:ext cx="4844100" cy="227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70"/>
          <p:cNvCxnSpPr>
            <a:stCxn id="659" idx="2"/>
            <a:endCxn id="659" idx="6"/>
          </p:cNvCxnSpPr>
          <p:nvPr/>
        </p:nvCxnSpPr>
        <p:spPr>
          <a:xfrm>
            <a:off x="3750150" y="3241250"/>
            <a:ext cx="4844100" cy="0"/>
          </a:xfrm>
          <a:prstGeom prst="straightConnector1">
            <a:avLst/>
          </a:prstGeom>
          <a:noFill/>
          <a:ln cap="flat" cmpd="sng" w="9525">
            <a:solidFill>
              <a:schemeClr val="dk2"/>
            </a:solidFill>
            <a:prstDash val="solid"/>
            <a:round/>
            <a:headEnd len="med" w="med" type="none"/>
            <a:tailEnd len="med" w="med" type="none"/>
          </a:ln>
        </p:spPr>
      </p:cxnSp>
      <p:sp>
        <p:nvSpPr>
          <p:cNvPr id="661" name="Google Shape;661;p70"/>
          <p:cNvSpPr/>
          <p:nvPr/>
        </p:nvSpPr>
        <p:spPr>
          <a:xfrm>
            <a:off x="6111203" y="3148325"/>
            <a:ext cx="154800" cy="196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 name="Google Shape;662;p70"/>
          <p:cNvCxnSpPr>
            <a:stCxn id="659" idx="0"/>
            <a:endCxn id="663" idx="1"/>
          </p:cNvCxnSpPr>
          <p:nvPr/>
        </p:nvCxnSpPr>
        <p:spPr>
          <a:xfrm>
            <a:off x="6172200" y="2105150"/>
            <a:ext cx="1210200" cy="1071900"/>
          </a:xfrm>
          <a:prstGeom prst="straightConnector1">
            <a:avLst/>
          </a:prstGeom>
          <a:noFill/>
          <a:ln cap="flat" cmpd="sng" w="9525">
            <a:solidFill>
              <a:schemeClr val="dk2"/>
            </a:solidFill>
            <a:prstDash val="solid"/>
            <a:round/>
            <a:headEnd len="med" w="med" type="none"/>
            <a:tailEnd len="med" w="med" type="none"/>
          </a:ln>
        </p:spPr>
      </p:cxnSp>
      <p:sp>
        <p:nvSpPr>
          <p:cNvPr id="663" name="Google Shape;663;p70"/>
          <p:cNvSpPr/>
          <p:nvPr/>
        </p:nvSpPr>
        <p:spPr>
          <a:xfrm>
            <a:off x="7359863" y="3148325"/>
            <a:ext cx="154800" cy="196200"/>
          </a:xfrm>
          <a:prstGeom prst="ellipse">
            <a:avLst/>
          </a:prstGeom>
          <a:solidFill>
            <a:srgbClr val="E03D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0"/>
          <p:cNvSpPr/>
          <p:nvPr/>
        </p:nvSpPr>
        <p:spPr>
          <a:xfrm>
            <a:off x="4879397" y="3143150"/>
            <a:ext cx="154800" cy="196200"/>
          </a:xfrm>
          <a:prstGeom prst="ellipse">
            <a:avLst/>
          </a:prstGeom>
          <a:solidFill>
            <a:srgbClr val="E03D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5" name="Google Shape;665;p70"/>
          <p:cNvCxnSpPr>
            <a:stCxn id="659" idx="0"/>
            <a:endCxn id="664" idx="7"/>
          </p:cNvCxnSpPr>
          <p:nvPr/>
        </p:nvCxnSpPr>
        <p:spPr>
          <a:xfrm flipH="1">
            <a:off x="5011500" y="2105150"/>
            <a:ext cx="1160700" cy="10668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70"/>
          <p:cNvCxnSpPr/>
          <p:nvPr/>
        </p:nvCxnSpPr>
        <p:spPr>
          <a:xfrm flipH="1" rot="10800000">
            <a:off x="6204175" y="3551075"/>
            <a:ext cx="2385900" cy="20700"/>
          </a:xfrm>
          <a:prstGeom prst="straightConnector1">
            <a:avLst/>
          </a:prstGeom>
          <a:noFill/>
          <a:ln cap="flat" cmpd="sng" w="9525">
            <a:solidFill>
              <a:schemeClr val="dk2"/>
            </a:solidFill>
            <a:prstDash val="dash"/>
            <a:round/>
            <a:headEnd len="med" w="med" type="none"/>
            <a:tailEnd len="med" w="med" type="none"/>
          </a:ln>
        </p:spPr>
      </p:cxnSp>
      <p:sp>
        <p:nvSpPr>
          <p:cNvPr id="667" name="Google Shape;667;p70"/>
          <p:cNvSpPr txBox="1"/>
          <p:nvPr/>
        </p:nvSpPr>
        <p:spPr>
          <a:xfrm>
            <a:off x="6584275" y="3495575"/>
            <a:ext cx="16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Semi major axis: x</a:t>
            </a:r>
            <a:endParaRPr>
              <a:latin typeface="Ubuntu"/>
              <a:ea typeface="Ubuntu"/>
              <a:cs typeface="Ubuntu"/>
              <a:sym typeface="Ubuntu"/>
            </a:endParaRPr>
          </a:p>
        </p:txBody>
      </p:sp>
      <p:sp>
        <p:nvSpPr>
          <p:cNvPr id="668" name="Google Shape;668;p70"/>
          <p:cNvSpPr/>
          <p:nvPr/>
        </p:nvSpPr>
        <p:spPr>
          <a:xfrm>
            <a:off x="244950" y="2115475"/>
            <a:ext cx="2607600" cy="227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 name="Google Shape;669;p70"/>
          <p:cNvCxnSpPr>
            <a:stCxn id="668" idx="2"/>
            <a:endCxn id="668" idx="6"/>
          </p:cNvCxnSpPr>
          <p:nvPr/>
        </p:nvCxnSpPr>
        <p:spPr>
          <a:xfrm>
            <a:off x="244950" y="3251575"/>
            <a:ext cx="26076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70"/>
          <p:cNvSpPr/>
          <p:nvPr/>
        </p:nvSpPr>
        <p:spPr>
          <a:xfrm>
            <a:off x="1471353" y="3158653"/>
            <a:ext cx="154800" cy="196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 name="Google Shape;671;p70"/>
          <p:cNvCxnSpPr/>
          <p:nvPr/>
        </p:nvCxnSpPr>
        <p:spPr>
          <a:xfrm rot="10800000">
            <a:off x="1544550" y="2105275"/>
            <a:ext cx="8400" cy="1146300"/>
          </a:xfrm>
          <a:prstGeom prst="straightConnector1">
            <a:avLst/>
          </a:prstGeom>
          <a:noFill/>
          <a:ln cap="flat" cmpd="sng" w="9525">
            <a:solidFill>
              <a:schemeClr val="dk2"/>
            </a:solidFill>
            <a:prstDash val="dash"/>
            <a:round/>
            <a:headEnd len="med" w="med" type="none"/>
            <a:tailEnd len="med" w="med" type="none"/>
          </a:ln>
        </p:spPr>
      </p:cxnSp>
      <p:sp>
        <p:nvSpPr>
          <p:cNvPr id="672" name="Google Shape;672;p70"/>
          <p:cNvSpPr txBox="1"/>
          <p:nvPr/>
        </p:nvSpPr>
        <p:spPr>
          <a:xfrm>
            <a:off x="1702350" y="3200400"/>
            <a:ext cx="11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radius: y</a:t>
            </a:r>
            <a:endParaRPr>
              <a:latin typeface="Ubuntu"/>
              <a:ea typeface="Ubuntu"/>
              <a:cs typeface="Ubuntu"/>
              <a:sym typeface="Ubuntu"/>
            </a:endParaRPr>
          </a:p>
        </p:txBody>
      </p:sp>
      <p:sp>
        <p:nvSpPr>
          <p:cNvPr id="673" name="Google Shape;673;p70"/>
          <p:cNvSpPr txBox="1"/>
          <p:nvPr/>
        </p:nvSpPr>
        <p:spPr>
          <a:xfrm>
            <a:off x="1273200" y="2402125"/>
            <a:ext cx="2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sp>
        <p:nvSpPr>
          <p:cNvPr id="674" name="Google Shape;674;p70"/>
          <p:cNvSpPr txBox="1"/>
          <p:nvPr/>
        </p:nvSpPr>
        <p:spPr>
          <a:xfrm>
            <a:off x="6858300" y="2402125"/>
            <a:ext cx="2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x</a:t>
            </a:r>
            <a:endParaRPr>
              <a:latin typeface="Ubuntu"/>
              <a:ea typeface="Ubuntu"/>
              <a:cs typeface="Ubuntu"/>
              <a:sym typeface="Ubuntu"/>
            </a:endParaRPr>
          </a:p>
        </p:txBody>
      </p:sp>
      <p:cxnSp>
        <p:nvCxnSpPr>
          <p:cNvPr id="675" name="Google Shape;675;p70"/>
          <p:cNvCxnSpPr/>
          <p:nvPr/>
        </p:nvCxnSpPr>
        <p:spPr>
          <a:xfrm>
            <a:off x="6204175" y="1927950"/>
            <a:ext cx="1271100" cy="1500"/>
          </a:xfrm>
          <a:prstGeom prst="straightConnector1">
            <a:avLst/>
          </a:prstGeom>
          <a:noFill/>
          <a:ln cap="flat" cmpd="sng" w="9525">
            <a:solidFill>
              <a:schemeClr val="dk2"/>
            </a:solidFill>
            <a:prstDash val="dash"/>
            <a:round/>
            <a:headEnd len="med" w="med" type="none"/>
            <a:tailEnd len="med" w="med" type="none"/>
          </a:ln>
        </p:spPr>
      </p:cxnSp>
      <p:sp>
        <p:nvSpPr>
          <p:cNvPr id="676" name="Google Shape;676;p70"/>
          <p:cNvSpPr txBox="1"/>
          <p:nvPr/>
        </p:nvSpPr>
        <p:spPr>
          <a:xfrm>
            <a:off x="6529050" y="1577269"/>
            <a:ext cx="4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e</a:t>
            </a:r>
            <a:r>
              <a:rPr lang="en">
                <a:latin typeface="Ubuntu"/>
                <a:ea typeface="Ubuntu"/>
                <a:cs typeface="Ubuntu"/>
                <a:sym typeface="Ubuntu"/>
              </a:rPr>
              <a:t> .</a:t>
            </a:r>
            <a:r>
              <a:rPr lang="en">
                <a:latin typeface="Ubuntu"/>
                <a:ea typeface="Ubuntu"/>
                <a:cs typeface="Ubuntu"/>
                <a:sym typeface="Ubuntu"/>
              </a:rPr>
              <a:t>x</a:t>
            </a:r>
            <a:endParaRPr>
              <a:latin typeface="Ubuntu"/>
              <a:ea typeface="Ubuntu"/>
              <a:cs typeface="Ubuntu"/>
              <a:sym typeface="Ubuntu"/>
            </a:endParaRPr>
          </a:p>
        </p:txBody>
      </p:sp>
      <p:cxnSp>
        <p:nvCxnSpPr>
          <p:cNvPr id="677" name="Google Shape;677;p70"/>
          <p:cNvCxnSpPr/>
          <p:nvPr/>
        </p:nvCxnSpPr>
        <p:spPr>
          <a:xfrm rot="10800000">
            <a:off x="6151437" y="2105275"/>
            <a:ext cx="8400" cy="1146300"/>
          </a:xfrm>
          <a:prstGeom prst="straightConnector1">
            <a:avLst/>
          </a:prstGeom>
          <a:noFill/>
          <a:ln cap="flat" cmpd="sng" w="9525">
            <a:solidFill>
              <a:schemeClr val="dk2"/>
            </a:solidFill>
            <a:prstDash val="dash"/>
            <a:round/>
            <a:headEnd len="med" w="med" type="none"/>
            <a:tailEnd len="med" w="med" type="none"/>
          </a:ln>
        </p:spPr>
      </p:cxnSp>
      <p:sp>
        <p:nvSpPr>
          <p:cNvPr id="678" name="Google Shape;678;p70"/>
          <p:cNvSpPr txBox="1"/>
          <p:nvPr/>
        </p:nvSpPr>
        <p:spPr>
          <a:xfrm>
            <a:off x="5880087" y="2402125"/>
            <a:ext cx="2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1"/>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Kepler Leap 2: Eliminating the Equant</a:t>
            </a:r>
            <a:endParaRPr/>
          </a:p>
        </p:txBody>
      </p:sp>
      <p:sp>
        <p:nvSpPr>
          <p:cNvPr id="684" name="Google Shape;684;p71"/>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Instead of uniform angular speed around the Equant, equal areas in equal time around the Sun or the focus of </a:t>
            </a:r>
            <a:r>
              <a:rPr lang="en" sz="1900"/>
              <a:t>the ellipse, or another point in the ellipse</a:t>
            </a:r>
            <a:endParaRPr sz="1900"/>
          </a:p>
        </p:txBody>
      </p:sp>
      <p:sp>
        <p:nvSpPr>
          <p:cNvPr id="685" name="Google Shape;685;p71"/>
          <p:cNvSpPr/>
          <p:nvPr/>
        </p:nvSpPr>
        <p:spPr>
          <a:xfrm>
            <a:off x="2899800" y="1731950"/>
            <a:ext cx="3594300" cy="325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p>
        </p:txBody>
      </p:sp>
      <p:sp>
        <p:nvSpPr>
          <p:cNvPr id="686" name="Google Shape;686;p71"/>
          <p:cNvSpPr txBox="1"/>
          <p:nvPr/>
        </p:nvSpPr>
        <p:spPr>
          <a:xfrm>
            <a:off x="64038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687" name="Google Shape;687;p71"/>
          <p:cNvSpPr txBox="1"/>
          <p:nvPr/>
        </p:nvSpPr>
        <p:spPr>
          <a:xfrm>
            <a:off x="6452575" y="2543225"/>
            <a:ext cx="1429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The </a:t>
            </a:r>
            <a:r>
              <a:rPr lang="en">
                <a:latin typeface="Ubuntu"/>
                <a:ea typeface="Ubuntu"/>
                <a:cs typeface="Ubuntu"/>
                <a:sym typeface="Ubuntu"/>
              </a:rPr>
              <a:t>Sun appears to move faster, takes lesser time and covers a lesser area</a:t>
            </a:r>
            <a:endParaRPr>
              <a:latin typeface="Ubuntu"/>
              <a:ea typeface="Ubuntu"/>
              <a:cs typeface="Ubuntu"/>
              <a:sym typeface="Ubuntu"/>
            </a:endParaRPr>
          </a:p>
        </p:txBody>
      </p:sp>
      <p:cxnSp>
        <p:nvCxnSpPr>
          <p:cNvPr id="688" name="Google Shape;688;p71"/>
          <p:cNvCxnSpPr/>
          <p:nvPr/>
        </p:nvCxnSpPr>
        <p:spPr>
          <a:xfrm flipH="1" rot="10800000">
            <a:off x="5345050" y="2627200"/>
            <a:ext cx="945600" cy="593400"/>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71"/>
          <p:cNvCxnSpPr>
            <a:stCxn id="690" idx="5"/>
          </p:cNvCxnSpPr>
          <p:nvPr/>
        </p:nvCxnSpPr>
        <p:spPr>
          <a:xfrm>
            <a:off x="5305729" y="3371929"/>
            <a:ext cx="999900" cy="644100"/>
          </a:xfrm>
          <a:prstGeom prst="straightConnector1">
            <a:avLst/>
          </a:prstGeom>
          <a:noFill/>
          <a:ln cap="flat" cmpd="sng" w="9525">
            <a:solidFill>
              <a:schemeClr val="dk2"/>
            </a:solidFill>
            <a:prstDash val="solid"/>
            <a:round/>
            <a:headEnd len="med" w="med" type="none"/>
            <a:tailEnd len="med" w="med" type="none"/>
          </a:ln>
        </p:spPr>
      </p:cxnSp>
      <p:cxnSp>
        <p:nvCxnSpPr>
          <p:cNvPr id="691" name="Google Shape;691;p71"/>
          <p:cNvCxnSpPr/>
          <p:nvPr/>
        </p:nvCxnSpPr>
        <p:spPr>
          <a:xfrm flipH="1" rot="10800000">
            <a:off x="3411150" y="3295800"/>
            <a:ext cx="1817700" cy="1119000"/>
          </a:xfrm>
          <a:prstGeom prst="straightConnector1">
            <a:avLst/>
          </a:prstGeom>
          <a:noFill/>
          <a:ln cap="flat" cmpd="sng" w="9525">
            <a:solidFill>
              <a:schemeClr val="dk2"/>
            </a:solidFill>
            <a:prstDash val="solid"/>
            <a:round/>
            <a:headEnd len="med" w="med" type="none"/>
            <a:tailEnd len="med" w="med" type="none"/>
          </a:ln>
        </p:spPr>
      </p:cxnSp>
      <p:cxnSp>
        <p:nvCxnSpPr>
          <p:cNvPr id="692" name="Google Shape;692;p71"/>
          <p:cNvCxnSpPr>
            <a:stCxn id="685" idx="1"/>
          </p:cNvCxnSpPr>
          <p:nvPr/>
        </p:nvCxnSpPr>
        <p:spPr>
          <a:xfrm>
            <a:off x="3426173" y="2208414"/>
            <a:ext cx="1701300" cy="1037400"/>
          </a:xfrm>
          <a:prstGeom prst="straightConnector1">
            <a:avLst/>
          </a:prstGeom>
          <a:noFill/>
          <a:ln cap="flat" cmpd="sng" w="9525">
            <a:solidFill>
              <a:schemeClr val="dk2"/>
            </a:solidFill>
            <a:prstDash val="solid"/>
            <a:round/>
            <a:headEnd len="med" w="med" type="none"/>
            <a:tailEnd len="med" w="med" type="none"/>
          </a:ln>
        </p:spPr>
      </p:cxnSp>
      <p:sp>
        <p:nvSpPr>
          <p:cNvPr id="690" name="Google Shape;690;p71"/>
          <p:cNvSpPr/>
          <p:nvPr/>
        </p:nvSpPr>
        <p:spPr>
          <a:xfrm>
            <a:off x="5076550" y="3154785"/>
            <a:ext cx="268500" cy="2544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p>
        </p:txBody>
      </p:sp>
      <p:sp>
        <p:nvSpPr>
          <p:cNvPr id="693" name="Google Shape;693;p71"/>
          <p:cNvSpPr/>
          <p:nvPr/>
        </p:nvSpPr>
        <p:spPr>
          <a:xfrm>
            <a:off x="4668282" y="3211483"/>
            <a:ext cx="155100" cy="14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p>
        </p:txBody>
      </p:sp>
      <p:sp>
        <p:nvSpPr>
          <p:cNvPr id="694" name="Google Shape;694;p71"/>
          <p:cNvSpPr txBox="1"/>
          <p:nvPr/>
        </p:nvSpPr>
        <p:spPr>
          <a:xfrm>
            <a:off x="1635450" y="2543225"/>
            <a:ext cx="1429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The </a:t>
            </a:r>
            <a:r>
              <a:rPr lang="en">
                <a:latin typeface="Ubuntu"/>
                <a:ea typeface="Ubuntu"/>
                <a:cs typeface="Ubuntu"/>
                <a:sym typeface="Ubuntu"/>
              </a:rPr>
              <a:t>Sun appears to move slower, takes mor</a:t>
            </a:r>
            <a:r>
              <a:rPr lang="en">
                <a:latin typeface="Ubuntu"/>
                <a:ea typeface="Ubuntu"/>
                <a:cs typeface="Ubuntu"/>
                <a:sym typeface="Ubuntu"/>
              </a:rPr>
              <a:t>e </a:t>
            </a:r>
            <a:r>
              <a:rPr lang="en">
                <a:latin typeface="Ubuntu"/>
                <a:ea typeface="Ubuntu"/>
                <a:cs typeface="Ubuntu"/>
                <a:sym typeface="Ubuntu"/>
              </a:rPr>
              <a:t>time and covers </a:t>
            </a:r>
            <a:r>
              <a:rPr lang="en">
                <a:latin typeface="Ubuntu"/>
                <a:ea typeface="Ubuntu"/>
                <a:cs typeface="Ubuntu"/>
                <a:sym typeface="Ubuntu"/>
              </a:rPr>
              <a:t>a lesser</a:t>
            </a:r>
            <a:r>
              <a:rPr lang="en">
                <a:latin typeface="Ubuntu"/>
                <a:ea typeface="Ubuntu"/>
                <a:cs typeface="Ubuntu"/>
                <a:sym typeface="Ubuntu"/>
              </a:rPr>
              <a:t> area</a:t>
            </a:r>
            <a:endParaRPr>
              <a:latin typeface="Ubuntu"/>
              <a:ea typeface="Ubuntu"/>
              <a:cs typeface="Ubuntu"/>
              <a:sym typeface="Ubuntu"/>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2"/>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Full Problem: A Candidate Project</a:t>
            </a:r>
            <a:r>
              <a:rPr lang="en"/>
              <a:t> </a:t>
            </a:r>
            <a:endParaRPr/>
          </a:p>
        </p:txBody>
      </p:sp>
      <p:sp>
        <p:nvSpPr>
          <p:cNvPr id="700" name="Google Shape;700;p7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Major axis for Earth is 1AU</a:t>
            </a:r>
            <a:endParaRPr sz="1600"/>
          </a:p>
          <a:p>
            <a:pPr indent="-330200" lvl="0" marL="457200" rtl="0" algn="l">
              <a:spcBef>
                <a:spcPts val="0"/>
              </a:spcBef>
              <a:spcAft>
                <a:spcPts val="0"/>
              </a:spcAft>
              <a:buSzPts val="1600"/>
              <a:buChar char="●"/>
            </a:pPr>
            <a:r>
              <a:rPr lang="en" sz="1600"/>
              <a:t>Elliptical Orbit for Earth, with arbitrary focus (f), major axis direction (d), eccentricity e</a:t>
            </a:r>
            <a:endParaRPr sz="1600"/>
          </a:p>
          <a:p>
            <a:pPr indent="-330200" lvl="0" marL="457200" rtl="0" algn="l">
              <a:spcBef>
                <a:spcPts val="0"/>
              </a:spcBef>
              <a:spcAft>
                <a:spcPts val="0"/>
              </a:spcAft>
              <a:buSzPts val="1600"/>
              <a:buChar char="●"/>
            </a:pPr>
            <a:r>
              <a:rPr lang="en" sz="1600"/>
              <a:t>Line of intersection of Mars’ plane with the ecliptic (l)</a:t>
            </a:r>
            <a:endParaRPr sz="1600"/>
          </a:p>
          <a:p>
            <a:pPr indent="-330200" lvl="0" marL="457200" rtl="0" algn="l">
              <a:spcBef>
                <a:spcPts val="0"/>
              </a:spcBef>
              <a:spcAft>
                <a:spcPts val="0"/>
              </a:spcAft>
              <a:buSzPts val="1600"/>
              <a:buChar char="●"/>
            </a:pPr>
            <a:r>
              <a:rPr lang="en" sz="1600"/>
              <a:t>Inclination of Mars’ plane relative to the ecliptic (i)</a:t>
            </a:r>
            <a:endParaRPr sz="1600"/>
          </a:p>
          <a:p>
            <a:pPr indent="-330200" lvl="0" marL="457200" rtl="0" algn="l">
              <a:spcBef>
                <a:spcPts val="0"/>
              </a:spcBef>
              <a:spcAft>
                <a:spcPts val="0"/>
              </a:spcAft>
              <a:buSzPts val="1600"/>
              <a:buChar char="●"/>
            </a:pPr>
            <a:r>
              <a:rPr lang="en" sz="1600"/>
              <a:t>Elliptical orbit for Mars on its plane, with arbitrary focus (f’), major axis direction (d’), eccentricity e’</a:t>
            </a:r>
            <a:endParaRPr sz="1600"/>
          </a:p>
          <a:p>
            <a:pPr indent="-330200" lvl="0" marL="457200" rtl="0" algn="l">
              <a:spcBef>
                <a:spcPts val="0"/>
              </a:spcBef>
              <a:spcAft>
                <a:spcPts val="0"/>
              </a:spcAft>
              <a:buSzPts val="1600"/>
              <a:buChar char="●"/>
            </a:pPr>
            <a:r>
              <a:rPr lang="en" sz="1600"/>
              <a:t>Major Axis for Mars (m)</a:t>
            </a:r>
            <a:endParaRPr sz="1600"/>
          </a:p>
          <a:p>
            <a:pPr indent="-330200" lvl="0" marL="457200" rtl="0" algn="l">
              <a:spcBef>
                <a:spcPts val="0"/>
              </a:spcBef>
              <a:spcAft>
                <a:spcPts val="0"/>
              </a:spcAft>
              <a:buSzPts val="1600"/>
              <a:buChar char="●"/>
            </a:pPr>
            <a:r>
              <a:rPr lang="en" sz="1600"/>
              <a:t>The areal speed for Earth about its focus (s)</a:t>
            </a:r>
            <a:endParaRPr sz="1600"/>
          </a:p>
          <a:p>
            <a:pPr indent="-330200" lvl="0" marL="457200" rtl="0" algn="l">
              <a:spcBef>
                <a:spcPts val="0"/>
              </a:spcBef>
              <a:spcAft>
                <a:spcPts val="0"/>
              </a:spcAft>
              <a:buSzPts val="1600"/>
              <a:buChar char="●"/>
            </a:pPr>
            <a:r>
              <a:rPr lang="en" sz="1600"/>
              <a:t>The areal speed for Mars about its focus (s’)</a:t>
            </a:r>
            <a:endParaRPr sz="1600"/>
          </a:p>
          <a:p>
            <a:pPr indent="-330200" lvl="0" marL="457200" rtl="0" algn="l">
              <a:spcBef>
                <a:spcPts val="0"/>
              </a:spcBef>
              <a:spcAft>
                <a:spcPts val="0"/>
              </a:spcAft>
              <a:buSzPts val="1600"/>
              <a:buChar char="●"/>
            </a:pPr>
            <a:r>
              <a:rPr lang="en" sz="1600"/>
              <a:t>Find values for f, d, e, l, i, f’, d’, e’, m, s, s’ so as to minimize the max Oppositions Long. Discrepancy, Triangulations Long. Discrepancy and Oppositions Lat. Discrepancy</a:t>
            </a:r>
            <a:endParaRPr sz="1600"/>
          </a:p>
          <a:p>
            <a:pPr indent="-330200" lvl="0" marL="457200" rtl="0" algn="l">
              <a:spcBef>
                <a:spcPts val="0"/>
              </a:spcBef>
              <a:spcAft>
                <a:spcPts val="0"/>
              </a:spcAft>
              <a:buSzPts val="1600"/>
              <a:buChar char="●"/>
            </a:pPr>
            <a:r>
              <a:rPr lang="en" sz="1600"/>
              <a:t>Remember all work on longitudes needs to be done by projecting Mars’ orbit on the ecliptic place</a:t>
            </a:r>
            <a:endParaRPr sz="1600"/>
          </a:p>
          <a:p>
            <a:pPr indent="-330200" lvl="0" marL="457200" rtl="0" algn="l">
              <a:spcBef>
                <a:spcPts val="0"/>
              </a:spcBef>
              <a:spcAft>
                <a:spcPts val="0"/>
              </a:spcAft>
              <a:buSzPts val="1600"/>
              <a:buChar char="●"/>
            </a:pPr>
            <a:r>
              <a:t/>
            </a:r>
            <a:endParaRPr sz="1600"/>
          </a:p>
          <a:p>
            <a:pPr indent="0" lvl="0" marL="0" rtl="0" algn="l">
              <a:spcBef>
                <a:spcPts val="1000"/>
              </a:spcBef>
              <a:spcAft>
                <a:spcPts val="0"/>
              </a:spcAft>
              <a:buNone/>
            </a:pPr>
            <a:r>
              <a:t/>
            </a:r>
            <a:endParaRPr sz="1600"/>
          </a:p>
          <a:p>
            <a:pPr indent="0" lvl="0" marL="0" rtl="0" algn="l">
              <a:spcBef>
                <a:spcPts val="1000"/>
              </a:spcBef>
              <a:spcAft>
                <a:spcPts val="10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0" st="0"/>
                                            </p:txEl>
                                          </p:spTgt>
                                        </p:tgtEl>
                                        <p:attrNameLst>
                                          <p:attrName>style.visibility</p:attrName>
                                        </p:attrNameLst>
                                      </p:cBhvr>
                                      <p:to>
                                        <p:strVal val="visible"/>
                                      </p:to>
                                    </p:set>
                                    <p:animEffect filter="fade" transition="in">
                                      <p:cBhvr>
                                        <p:cTn dur="1000"/>
                                        <p:tgtEl>
                                          <p:spTgt spid="7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1" st="1"/>
                                            </p:txEl>
                                          </p:spTgt>
                                        </p:tgtEl>
                                        <p:attrNameLst>
                                          <p:attrName>style.visibility</p:attrName>
                                        </p:attrNameLst>
                                      </p:cBhvr>
                                      <p:to>
                                        <p:strVal val="visible"/>
                                      </p:to>
                                    </p:set>
                                    <p:animEffect filter="fade" transition="in">
                                      <p:cBhvr>
                                        <p:cTn dur="1000"/>
                                        <p:tgtEl>
                                          <p:spTgt spid="7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2" st="2"/>
                                            </p:txEl>
                                          </p:spTgt>
                                        </p:tgtEl>
                                        <p:attrNameLst>
                                          <p:attrName>style.visibility</p:attrName>
                                        </p:attrNameLst>
                                      </p:cBhvr>
                                      <p:to>
                                        <p:strVal val="visible"/>
                                      </p:to>
                                    </p:set>
                                    <p:animEffect filter="fade" transition="in">
                                      <p:cBhvr>
                                        <p:cTn dur="1000"/>
                                        <p:tgtEl>
                                          <p:spTgt spid="7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3" st="3"/>
                                            </p:txEl>
                                          </p:spTgt>
                                        </p:tgtEl>
                                        <p:attrNameLst>
                                          <p:attrName>style.visibility</p:attrName>
                                        </p:attrNameLst>
                                      </p:cBhvr>
                                      <p:to>
                                        <p:strVal val="visible"/>
                                      </p:to>
                                    </p:set>
                                    <p:animEffect filter="fade" transition="in">
                                      <p:cBhvr>
                                        <p:cTn dur="1000"/>
                                        <p:tgtEl>
                                          <p:spTgt spid="7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4" st="4"/>
                                            </p:txEl>
                                          </p:spTgt>
                                        </p:tgtEl>
                                        <p:attrNameLst>
                                          <p:attrName>style.visibility</p:attrName>
                                        </p:attrNameLst>
                                      </p:cBhvr>
                                      <p:to>
                                        <p:strVal val="visible"/>
                                      </p:to>
                                    </p:set>
                                    <p:animEffect filter="fade" transition="in">
                                      <p:cBhvr>
                                        <p:cTn dur="1000"/>
                                        <p:tgtEl>
                                          <p:spTgt spid="7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5" st="5"/>
                                            </p:txEl>
                                          </p:spTgt>
                                        </p:tgtEl>
                                        <p:attrNameLst>
                                          <p:attrName>style.visibility</p:attrName>
                                        </p:attrNameLst>
                                      </p:cBhvr>
                                      <p:to>
                                        <p:strVal val="visible"/>
                                      </p:to>
                                    </p:set>
                                    <p:animEffect filter="fade" transition="in">
                                      <p:cBhvr>
                                        <p:cTn dur="1000"/>
                                        <p:tgtEl>
                                          <p:spTgt spid="7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6" st="6"/>
                                            </p:txEl>
                                          </p:spTgt>
                                        </p:tgtEl>
                                        <p:attrNameLst>
                                          <p:attrName>style.visibility</p:attrName>
                                        </p:attrNameLst>
                                      </p:cBhvr>
                                      <p:to>
                                        <p:strVal val="visible"/>
                                      </p:to>
                                    </p:set>
                                    <p:animEffect filter="fade" transition="in">
                                      <p:cBhvr>
                                        <p:cTn dur="1000"/>
                                        <p:tgtEl>
                                          <p:spTgt spid="7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7" st="7"/>
                                            </p:txEl>
                                          </p:spTgt>
                                        </p:tgtEl>
                                        <p:attrNameLst>
                                          <p:attrName>style.visibility</p:attrName>
                                        </p:attrNameLst>
                                      </p:cBhvr>
                                      <p:to>
                                        <p:strVal val="visible"/>
                                      </p:to>
                                    </p:set>
                                    <p:animEffect filter="fade" transition="in">
                                      <p:cBhvr>
                                        <p:cTn dur="1000"/>
                                        <p:tgtEl>
                                          <p:spTgt spid="70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8" st="8"/>
                                            </p:txEl>
                                          </p:spTgt>
                                        </p:tgtEl>
                                        <p:attrNameLst>
                                          <p:attrName>style.visibility</p:attrName>
                                        </p:attrNameLst>
                                      </p:cBhvr>
                                      <p:to>
                                        <p:strVal val="visible"/>
                                      </p:to>
                                    </p:set>
                                    <p:animEffect filter="fade" transition="in">
                                      <p:cBhvr>
                                        <p:cTn dur="1000"/>
                                        <p:tgtEl>
                                          <p:spTgt spid="70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9" st="9"/>
                                            </p:txEl>
                                          </p:spTgt>
                                        </p:tgtEl>
                                        <p:attrNameLst>
                                          <p:attrName>style.visibility</p:attrName>
                                        </p:attrNameLst>
                                      </p:cBhvr>
                                      <p:to>
                                        <p:strVal val="visible"/>
                                      </p:to>
                                    </p:set>
                                    <p:animEffect filter="fade" transition="in">
                                      <p:cBhvr>
                                        <p:cTn dur="1000"/>
                                        <p:tgtEl>
                                          <p:spTgt spid="70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10" st="10"/>
                                            </p:txEl>
                                          </p:spTgt>
                                        </p:tgtEl>
                                        <p:attrNameLst>
                                          <p:attrName>style.visibility</p:attrName>
                                        </p:attrNameLst>
                                      </p:cBhvr>
                                      <p:to>
                                        <p:strVal val="visible"/>
                                      </p:to>
                                    </p:set>
                                    <p:animEffect filter="fade" transition="in">
                                      <p:cBhvr>
                                        <p:cTn dur="1000"/>
                                        <p:tgtEl>
                                          <p:spTgt spid="70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11" st="11"/>
                                            </p:txEl>
                                          </p:spTgt>
                                        </p:tgtEl>
                                        <p:attrNameLst>
                                          <p:attrName>style.visibility</p:attrName>
                                        </p:attrNameLst>
                                      </p:cBhvr>
                                      <p:to>
                                        <p:strVal val="visible"/>
                                      </p:to>
                                    </p:set>
                                    <p:animEffect filter="fade" transition="in">
                                      <p:cBhvr>
                                        <p:cTn dur="1000"/>
                                        <p:tgtEl>
                                          <p:spTgt spid="70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12" st="12"/>
                                            </p:txEl>
                                          </p:spTgt>
                                        </p:tgtEl>
                                        <p:attrNameLst>
                                          <p:attrName>style.visibility</p:attrName>
                                        </p:attrNameLst>
                                      </p:cBhvr>
                                      <p:to>
                                        <p:strVal val="visible"/>
                                      </p:to>
                                    </p:set>
                                    <p:animEffect filter="fade" transition="in">
                                      <p:cBhvr>
                                        <p:cTn dur="1000"/>
                                        <p:tgtEl>
                                          <p:spTgt spid="70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0" st="0"/>
                                            </p:txEl>
                                          </p:spTgt>
                                        </p:tgtEl>
                                        <p:attrNameLst>
                                          <p:attrName>style.visibility</p:attrName>
                                        </p:attrNameLst>
                                      </p:cBhvr>
                                      <p:to>
                                        <p:strVal val="visible"/>
                                      </p:to>
                                    </p:set>
                                    <p:animEffect filter="fade" transition="in">
                                      <p:cBhvr>
                                        <p:cTn dur="1000"/>
                                        <p:tgtEl>
                                          <p:spTgt spid="7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1" st="1"/>
                                            </p:txEl>
                                          </p:spTgt>
                                        </p:tgtEl>
                                        <p:attrNameLst>
                                          <p:attrName>style.visibility</p:attrName>
                                        </p:attrNameLst>
                                      </p:cBhvr>
                                      <p:to>
                                        <p:strVal val="visible"/>
                                      </p:to>
                                    </p:set>
                                    <p:animEffect filter="fade" transition="in">
                                      <p:cBhvr>
                                        <p:cTn dur="1000"/>
                                        <p:tgtEl>
                                          <p:spTgt spid="7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2" st="2"/>
                                            </p:txEl>
                                          </p:spTgt>
                                        </p:tgtEl>
                                        <p:attrNameLst>
                                          <p:attrName>style.visibility</p:attrName>
                                        </p:attrNameLst>
                                      </p:cBhvr>
                                      <p:to>
                                        <p:strVal val="visible"/>
                                      </p:to>
                                    </p:set>
                                    <p:animEffect filter="fade" transition="in">
                                      <p:cBhvr>
                                        <p:cTn dur="1000"/>
                                        <p:tgtEl>
                                          <p:spTgt spid="7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3" st="3"/>
                                            </p:txEl>
                                          </p:spTgt>
                                        </p:tgtEl>
                                        <p:attrNameLst>
                                          <p:attrName>style.visibility</p:attrName>
                                        </p:attrNameLst>
                                      </p:cBhvr>
                                      <p:to>
                                        <p:strVal val="visible"/>
                                      </p:to>
                                    </p:set>
                                    <p:animEffect filter="fade" transition="in">
                                      <p:cBhvr>
                                        <p:cTn dur="1000"/>
                                        <p:tgtEl>
                                          <p:spTgt spid="7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4" st="4"/>
                                            </p:txEl>
                                          </p:spTgt>
                                        </p:tgtEl>
                                        <p:attrNameLst>
                                          <p:attrName>style.visibility</p:attrName>
                                        </p:attrNameLst>
                                      </p:cBhvr>
                                      <p:to>
                                        <p:strVal val="visible"/>
                                      </p:to>
                                    </p:set>
                                    <p:animEffect filter="fade" transition="in">
                                      <p:cBhvr>
                                        <p:cTn dur="1000"/>
                                        <p:tgtEl>
                                          <p:spTgt spid="7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5" st="5"/>
                                            </p:txEl>
                                          </p:spTgt>
                                        </p:tgtEl>
                                        <p:attrNameLst>
                                          <p:attrName>style.visibility</p:attrName>
                                        </p:attrNameLst>
                                      </p:cBhvr>
                                      <p:to>
                                        <p:strVal val="visible"/>
                                      </p:to>
                                    </p:set>
                                    <p:animEffect filter="fade" transition="in">
                                      <p:cBhvr>
                                        <p:cTn dur="1000"/>
                                        <p:tgtEl>
                                          <p:spTgt spid="7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6" st="6"/>
                                            </p:txEl>
                                          </p:spTgt>
                                        </p:tgtEl>
                                        <p:attrNameLst>
                                          <p:attrName>style.visibility</p:attrName>
                                        </p:attrNameLst>
                                      </p:cBhvr>
                                      <p:to>
                                        <p:strVal val="visible"/>
                                      </p:to>
                                    </p:set>
                                    <p:animEffect filter="fade" transition="in">
                                      <p:cBhvr>
                                        <p:cTn dur="1000"/>
                                        <p:tgtEl>
                                          <p:spTgt spid="7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7" st="7"/>
                                            </p:txEl>
                                          </p:spTgt>
                                        </p:tgtEl>
                                        <p:attrNameLst>
                                          <p:attrName>style.visibility</p:attrName>
                                        </p:attrNameLst>
                                      </p:cBhvr>
                                      <p:to>
                                        <p:strVal val="visible"/>
                                      </p:to>
                                    </p:set>
                                    <p:animEffect filter="fade" transition="in">
                                      <p:cBhvr>
                                        <p:cTn dur="1000"/>
                                        <p:tgtEl>
                                          <p:spTgt spid="70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8" st="8"/>
                                            </p:txEl>
                                          </p:spTgt>
                                        </p:tgtEl>
                                        <p:attrNameLst>
                                          <p:attrName>style.visibility</p:attrName>
                                        </p:attrNameLst>
                                      </p:cBhvr>
                                      <p:to>
                                        <p:strVal val="visible"/>
                                      </p:to>
                                    </p:set>
                                    <p:animEffect filter="fade" transition="in">
                                      <p:cBhvr>
                                        <p:cTn dur="1000"/>
                                        <p:tgtEl>
                                          <p:spTgt spid="70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9" st="9"/>
                                            </p:txEl>
                                          </p:spTgt>
                                        </p:tgtEl>
                                        <p:attrNameLst>
                                          <p:attrName>style.visibility</p:attrName>
                                        </p:attrNameLst>
                                      </p:cBhvr>
                                      <p:to>
                                        <p:strVal val="visible"/>
                                      </p:to>
                                    </p:set>
                                    <p:animEffect filter="fade" transition="in">
                                      <p:cBhvr>
                                        <p:cTn dur="1000"/>
                                        <p:tgtEl>
                                          <p:spTgt spid="70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10" st="10"/>
                                            </p:txEl>
                                          </p:spTgt>
                                        </p:tgtEl>
                                        <p:attrNameLst>
                                          <p:attrName>style.visibility</p:attrName>
                                        </p:attrNameLst>
                                      </p:cBhvr>
                                      <p:to>
                                        <p:strVal val="visible"/>
                                      </p:to>
                                    </p:set>
                                    <p:animEffect filter="fade" transition="in">
                                      <p:cBhvr>
                                        <p:cTn dur="1000"/>
                                        <p:tgtEl>
                                          <p:spTgt spid="70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11" st="11"/>
                                            </p:txEl>
                                          </p:spTgt>
                                        </p:tgtEl>
                                        <p:attrNameLst>
                                          <p:attrName>style.visibility</p:attrName>
                                        </p:attrNameLst>
                                      </p:cBhvr>
                                      <p:to>
                                        <p:strVal val="visible"/>
                                      </p:to>
                                    </p:set>
                                    <p:animEffect filter="fade" transition="in">
                                      <p:cBhvr>
                                        <p:cTn dur="1000"/>
                                        <p:tgtEl>
                                          <p:spTgt spid="70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12" st="12"/>
                                            </p:txEl>
                                          </p:spTgt>
                                        </p:tgtEl>
                                        <p:attrNameLst>
                                          <p:attrName>style.visibility</p:attrName>
                                        </p:attrNameLst>
                                      </p:cBhvr>
                                      <p:to>
                                        <p:strVal val="visible"/>
                                      </p:to>
                                    </p:set>
                                    <p:animEffect filter="fade" transition="in">
                                      <p:cBhvr>
                                        <p:cTn dur="1000"/>
                                        <p:tgtEl>
                                          <p:spTgt spid="700">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Narrowing Ranges</a:t>
            </a:r>
            <a:r>
              <a:rPr lang="en"/>
              <a:t> </a:t>
            </a:r>
            <a:endParaRPr/>
          </a:p>
        </p:txBody>
      </p:sp>
      <p:sp>
        <p:nvSpPr>
          <p:cNvPr id="706" name="Google Shape;706;p7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Earth’s eccentricity e is likely small (the analemma width) ~0.02</a:t>
            </a:r>
            <a:endParaRPr sz="1600"/>
          </a:p>
          <a:p>
            <a:pPr indent="-330200" lvl="0" marL="457200" rtl="0" algn="l">
              <a:spcBef>
                <a:spcPts val="0"/>
              </a:spcBef>
              <a:spcAft>
                <a:spcPts val="0"/>
              </a:spcAft>
              <a:buSzPts val="1600"/>
              <a:buChar char="●"/>
            </a:pPr>
            <a:r>
              <a:rPr lang="en" sz="1600"/>
              <a:t>Earth’s focus (f) likely close to the Sun (from the previous circular fit) ~0.02</a:t>
            </a:r>
            <a:endParaRPr sz="1600"/>
          </a:p>
          <a:p>
            <a:pPr indent="-330200" lvl="0" marL="457200" rtl="0" algn="l">
              <a:spcBef>
                <a:spcPts val="0"/>
              </a:spcBef>
              <a:spcAft>
                <a:spcPts val="0"/>
              </a:spcAft>
              <a:buSzPts val="1600"/>
              <a:buChar char="●"/>
            </a:pPr>
            <a:r>
              <a:rPr lang="en" sz="1600"/>
              <a:t>Earth’s major axis direction d unconstrained (0-365 deg)</a:t>
            </a:r>
            <a:endParaRPr sz="1600"/>
          </a:p>
          <a:p>
            <a:pPr indent="-330200" lvl="0" marL="457200" rtl="0" algn="l">
              <a:spcBef>
                <a:spcPts val="0"/>
              </a:spcBef>
              <a:spcAft>
                <a:spcPts val="0"/>
              </a:spcAft>
              <a:buSzPts val="1600"/>
              <a:buChar char="●"/>
            </a:pPr>
            <a:r>
              <a:rPr lang="en" sz="1600"/>
              <a:t>Line of intersection of Mars’ plane with the ecliptic l: see next slide</a:t>
            </a:r>
            <a:endParaRPr sz="1600"/>
          </a:p>
          <a:p>
            <a:pPr indent="-330200" lvl="0" marL="457200" rtl="0" algn="l">
              <a:spcBef>
                <a:spcPts val="0"/>
              </a:spcBef>
              <a:spcAft>
                <a:spcPts val="0"/>
              </a:spcAft>
              <a:buSzPts val="1600"/>
              <a:buChar char="●"/>
            </a:pPr>
            <a:r>
              <a:rPr lang="en" sz="1600"/>
              <a:t>Inclination of Mars’ plane relative to the ecliptic i: see next slide</a:t>
            </a:r>
            <a:endParaRPr sz="1600"/>
          </a:p>
          <a:p>
            <a:pPr indent="-330200" lvl="0" marL="457200" rtl="0" algn="l">
              <a:spcBef>
                <a:spcPts val="0"/>
              </a:spcBef>
              <a:spcAft>
                <a:spcPts val="0"/>
              </a:spcAft>
              <a:buSzPts val="1600"/>
              <a:buChar char="●"/>
            </a:pPr>
            <a:r>
              <a:rPr lang="en" sz="1600"/>
              <a:t>Mars’ focus f: could constrain it to be the same as Earth’s</a:t>
            </a:r>
            <a:endParaRPr sz="1600"/>
          </a:p>
          <a:p>
            <a:pPr indent="-330200" lvl="0" marL="457200" rtl="0" algn="l">
              <a:spcBef>
                <a:spcPts val="0"/>
              </a:spcBef>
              <a:spcAft>
                <a:spcPts val="0"/>
              </a:spcAft>
              <a:buSzPts val="1600"/>
              <a:buChar char="●"/>
            </a:pPr>
            <a:r>
              <a:rPr lang="en" sz="1600"/>
              <a:t>Major axis direction d’ roughly 328 degrees, from the previous circular fit</a:t>
            </a:r>
            <a:endParaRPr sz="1600"/>
          </a:p>
          <a:p>
            <a:pPr indent="-330200" lvl="0" marL="457200" rtl="0" algn="l">
              <a:spcBef>
                <a:spcPts val="0"/>
              </a:spcBef>
              <a:spcAft>
                <a:spcPts val="0"/>
              </a:spcAft>
              <a:buSzPts val="1600"/>
              <a:buChar char="●"/>
            </a:pPr>
            <a:r>
              <a:rPr lang="en" sz="1600"/>
              <a:t>Major Axis for Mars m roughly 1.5AU from our previous circular fit </a:t>
            </a:r>
            <a:endParaRPr sz="1600"/>
          </a:p>
          <a:p>
            <a:pPr indent="-330200" lvl="0" marL="457200" rtl="0" algn="l">
              <a:spcBef>
                <a:spcPts val="0"/>
              </a:spcBef>
              <a:spcAft>
                <a:spcPts val="0"/>
              </a:spcAft>
              <a:buSzPts val="1600"/>
              <a:buChar char="●"/>
            </a:pPr>
            <a:r>
              <a:rPr lang="en" sz="1600"/>
              <a:t>Eccentricity</a:t>
            </a:r>
            <a:r>
              <a:rPr lang="en" sz="1600"/>
              <a:t> for Mars e’: </a:t>
            </a:r>
            <a:r>
              <a:rPr lang="en" sz="1600"/>
              <a:t>roughly</a:t>
            </a:r>
            <a:r>
              <a:rPr lang="en" sz="1600"/>
              <a:t> distance between center and sun in the </a:t>
            </a:r>
            <a:r>
              <a:rPr lang="en" sz="1600"/>
              <a:t>circular</a:t>
            </a:r>
            <a:r>
              <a:rPr lang="en" sz="1600"/>
              <a:t> fit divided by 1.5 AU</a:t>
            </a:r>
            <a:endParaRPr sz="1600"/>
          </a:p>
          <a:p>
            <a:pPr indent="-330200" lvl="0" marL="457200" rtl="0" algn="l">
              <a:spcBef>
                <a:spcPts val="0"/>
              </a:spcBef>
              <a:spcAft>
                <a:spcPts val="0"/>
              </a:spcAft>
              <a:buSzPts val="1600"/>
              <a:buChar char="●"/>
            </a:pPr>
            <a:r>
              <a:rPr lang="en" sz="1600"/>
              <a:t>The areal speed for Earth about its focus s  (~</a:t>
            </a:r>
            <a:r>
              <a:rPr lang="en" sz="1600"/>
              <a:t>π/365)</a:t>
            </a:r>
            <a:endParaRPr sz="1600"/>
          </a:p>
          <a:p>
            <a:pPr indent="-330200" lvl="0" marL="457200" rtl="0" algn="l">
              <a:spcBef>
                <a:spcPts val="0"/>
              </a:spcBef>
              <a:spcAft>
                <a:spcPts val="0"/>
              </a:spcAft>
              <a:buSzPts val="1600"/>
              <a:buChar char="●"/>
            </a:pPr>
            <a:r>
              <a:rPr lang="en" sz="1600"/>
              <a:t>The areal speed for Mars about its focus s’ </a:t>
            </a:r>
            <a:r>
              <a:rPr lang="en" sz="1600"/>
              <a:t>(~π 2.25/687)</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0" st="0"/>
                                            </p:txEl>
                                          </p:spTgt>
                                        </p:tgtEl>
                                        <p:attrNameLst>
                                          <p:attrName>style.visibility</p:attrName>
                                        </p:attrNameLst>
                                      </p:cBhvr>
                                      <p:to>
                                        <p:strVal val="visible"/>
                                      </p:to>
                                    </p:set>
                                    <p:animEffect filter="fade" transition="in">
                                      <p:cBhvr>
                                        <p:cTn dur="1000"/>
                                        <p:tgtEl>
                                          <p:spTgt spid="7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1" st="1"/>
                                            </p:txEl>
                                          </p:spTgt>
                                        </p:tgtEl>
                                        <p:attrNameLst>
                                          <p:attrName>style.visibility</p:attrName>
                                        </p:attrNameLst>
                                      </p:cBhvr>
                                      <p:to>
                                        <p:strVal val="visible"/>
                                      </p:to>
                                    </p:set>
                                    <p:animEffect filter="fade" transition="in">
                                      <p:cBhvr>
                                        <p:cTn dur="1000"/>
                                        <p:tgtEl>
                                          <p:spTgt spid="7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2" st="2"/>
                                            </p:txEl>
                                          </p:spTgt>
                                        </p:tgtEl>
                                        <p:attrNameLst>
                                          <p:attrName>style.visibility</p:attrName>
                                        </p:attrNameLst>
                                      </p:cBhvr>
                                      <p:to>
                                        <p:strVal val="visible"/>
                                      </p:to>
                                    </p:set>
                                    <p:animEffect filter="fade" transition="in">
                                      <p:cBhvr>
                                        <p:cTn dur="1000"/>
                                        <p:tgtEl>
                                          <p:spTgt spid="7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3" st="3"/>
                                            </p:txEl>
                                          </p:spTgt>
                                        </p:tgtEl>
                                        <p:attrNameLst>
                                          <p:attrName>style.visibility</p:attrName>
                                        </p:attrNameLst>
                                      </p:cBhvr>
                                      <p:to>
                                        <p:strVal val="visible"/>
                                      </p:to>
                                    </p:set>
                                    <p:animEffect filter="fade" transition="in">
                                      <p:cBhvr>
                                        <p:cTn dur="1000"/>
                                        <p:tgtEl>
                                          <p:spTgt spid="7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4" st="4"/>
                                            </p:txEl>
                                          </p:spTgt>
                                        </p:tgtEl>
                                        <p:attrNameLst>
                                          <p:attrName>style.visibility</p:attrName>
                                        </p:attrNameLst>
                                      </p:cBhvr>
                                      <p:to>
                                        <p:strVal val="visible"/>
                                      </p:to>
                                    </p:set>
                                    <p:animEffect filter="fade" transition="in">
                                      <p:cBhvr>
                                        <p:cTn dur="1000"/>
                                        <p:tgtEl>
                                          <p:spTgt spid="7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5" st="5"/>
                                            </p:txEl>
                                          </p:spTgt>
                                        </p:tgtEl>
                                        <p:attrNameLst>
                                          <p:attrName>style.visibility</p:attrName>
                                        </p:attrNameLst>
                                      </p:cBhvr>
                                      <p:to>
                                        <p:strVal val="visible"/>
                                      </p:to>
                                    </p:set>
                                    <p:animEffect filter="fade" transition="in">
                                      <p:cBhvr>
                                        <p:cTn dur="1000"/>
                                        <p:tgtEl>
                                          <p:spTgt spid="7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6" st="6"/>
                                            </p:txEl>
                                          </p:spTgt>
                                        </p:tgtEl>
                                        <p:attrNameLst>
                                          <p:attrName>style.visibility</p:attrName>
                                        </p:attrNameLst>
                                      </p:cBhvr>
                                      <p:to>
                                        <p:strVal val="visible"/>
                                      </p:to>
                                    </p:set>
                                    <p:animEffect filter="fade" transition="in">
                                      <p:cBhvr>
                                        <p:cTn dur="1000"/>
                                        <p:tgtEl>
                                          <p:spTgt spid="7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7" st="7"/>
                                            </p:txEl>
                                          </p:spTgt>
                                        </p:tgtEl>
                                        <p:attrNameLst>
                                          <p:attrName>style.visibility</p:attrName>
                                        </p:attrNameLst>
                                      </p:cBhvr>
                                      <p:to>
                                        <p:strVal val="visible"/>
                                      </p:to>
                                    </p:set>
                                    <p:animEffect filter="fade" transition="in">
                                      <p:cBhvr>
                                        <p:cTn dur="1000"/>
                                        <p:tgtEl>
                                          <p:spTgt spid="70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8" st="8"/>
                                            </p:txEl>
                                          </p:spTgt>
                                        </p:tgtEl>
                                        <p:attrNameLst>
                                          <p:attrName>style.visibility</p:attrName>
                                        </p:attrNameLst>
                                      </p:cBhvr>
                                      <p:to>
                                        <p:strVal val="visible"/>
                                      </p:to>
                                    </p:set>
                                    <p:animEffect filter="fade" transition="in">
                                      <p:cBhvr>
                                        <p:cTn dur="1000"/>
                                        <p:tgtEl>
                                          <p:spTgt spid="70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9" st="9"/>
                                            </p:txEl>
                                          </p:spTgt>
                                        </p:tgtEl>
                                        <p:attrNameLst>
                                          <p:attrName>style.visibility</p:attrName>
                                        </p:attrNameLst>
                                      </p:cBhvr>
                                      <p:to>
                                        <p:strVal val="visible"/>
                                      </p:to>
                                    </p:set>
                                    <p:animEffect filter="fade" transition="in">
                                      <p:cBhvr>
                                        <p:cTn dur="1000"/>
                                        <p:tgtEl>
                                          <p:spTgt spid="70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10" st="10"/>
                                            </p:txEl>
                                          </p:spTgt>
                                        </p:tgtEl>
                                        <p:attrNameLst>
                                          <p:attrName>style.visibility</p:attrName>
                                        </p:attrNameLst>
                                      </p:cBhvr>
                                      <p:to>
                                        <p:strVal val="visible"/>
                                      </p:to>
                                    </p:set>
                                    <p:animEffect filter="fade" transition="in">
                                      <p:cBhvr>
                                        <p:cTn dur="1000"/>
                                        <p:tgtEl>
                                          <p:spTgt spid="70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0" st="0"/>
                                            </p:txEl>
                                          </p:spTgt>
                                        </p:tgtEl>
                                        <p:attrNameLst>
                                          <p:attrName>style.visibility</p:attrName>
                                        </p:attrNameLst>
                                      </p:cBhvr>
                                      <p:to>
                                        <p:strVal val="visible"/>
                                      </p:to>
                                    </p:set>
                                    <p:animEffect filter="fade" transition="in">
                                      <p:cBhvr>
                                        <p:cTn dur="1000"/>
                                        <p:tgtEl>
                                          <p:spTgt spid="7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1" st="1"/>
                                            </p:txEl>
                                          </p:spTgt>
                                        </p:tgtEl>
                                        <p:attrNameLst>
                                          <p:attrName>style.visibility</p:attrName>
                                        </p:attrNameLst>
                                      </p:cBhvr>
                                      <p:to>
                                        <p:strVal val="visible"/>
                                      </p:to>
                                    </p:set>
                                    <p:animEffect filter="fade" transition="in">
                                      <p:cBhvr>
                                        <p:cTn dur="1000"/>
                                        <p:tgtEl>
                                          <p:spTgt spid="7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2" st="2"/>
                                            </p:txEl>
                                          </p:spTgt>
                                        </p:tgtEl>
                                        <p:attrNameLst>
                                          <p:attrName>style.visibility</p:attrName>
                                        </p:attrNameLst>
                                      </p:cBhvr>
                                      <p:to>
                                        <p:strVal val="visible"/>
                                      </p:to>
                                    </p:set>
                                    <p:animEffect filter="fade" transition="in">
                                      <p:cBhvr>
                                        <p:cTn dur="1000"/>
                                        <p:tgtEl>
                                          <p:spTgt spid="7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3" st="3"/>
                                            </p:txEl>
                                          </p:spTgt>
                                        </p:tgtEl>
                                        <p:attrNameLst>
                                          <p:attrName>style.visibility</p:attrName>
                                        </p:attrNameLst>
                                      </p:cBhvr>
                                      <p:to>
                                        <p:strVal val="visible"/>
                                      </p:to>
                                    </p:set>
                                    <p:animEffect filter="fade" transition="in">
                                      <p:cBhvr>
                                        <p:cTn dur="1000"/>
                                        <p:tgtEl>
                                          <p:spTgt spid="7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4" st="4"/>
                                            </p:txEl>
                                          </p:spTgt>
                                        </p:tgtEl>
                                        <p:attrNameLst>
                                          <p:attrName>style.visibility</p:attrName>
                                        </p:attrNameLst>
                                      </p:cBhvr>
                                      <p:to>
                                        <p:strVal val="visible"/>
                                      </p:to>
                                    </p:set>
                                    <p:animEffect filter="fade" transition="in">
                                      <p:cBhvr>
                                        <p:cTn dur="1000"/>
                                        <p:tgtEl>
                                          <p:spTgt spid="7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5" st="5"/>
                                            </p:txEl>
                                          </p:spTgt>
                                        </p:tgtEl>
                                        <p:attrNameLst>
                                          <p:attrName>style.visibility</p:attrName>
                                        </p:attrNameLst>
                                      </p:cBhvr>
                                      <p:to>
                                        <p:strVal val="visible"/>
                                      </p:to>
                                    </p:set>
                                    <p:animEffect filter="fade" transition="in">
                                      <p:cBhvr>
                                        <p:cTn dur="1000"/>
                                        <p:tgtEl>
                                          <p:spTgt spid="7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6" st="6"/>
                                            </p:txEl>
                                          </p:spTgt>
                                        </p:tgtEl>
                                        <p:attrNameLst>
                                          <p:attrName>style.visibility</p:attrName>
                                        </p:attrNameLst>
                                      </p:cBhvr>
                                      <p:to>
                                        <p:strVal val="visible"/>
                                      </p:to>
                                    </p:set>
                                    <p:animEffect filter="fade" transition="in">
                                      <p:cBhvr>
                                        <p:cTn dur="1000"/>
                                        <p:tgtEl>
                                          <p:spTgt spid="7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7" st="7"/>
                                            </p:txEl>
                                          </p:spTgt>
                                        </p:tgtEl>
                                        <p:attrNameLst>
                                          <p:attrName>style.visibility</p:attrName>
                                        </p:attrNameLst>
                                      </p:cBhvr>
                                      <p:to>
                                        <p:strVal val="visible"/>
                                      </p:to>
                                    </p:set>
                                    <p:animEffect filter="fade" transition="in">
                                      <p:cBhvr>
                                        <p:cTn dur="1000"/>
                                        <p:tgtEl>
                                          <p:spTgt spid="70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8" st="8"/>
                                            </p:txEl>
                                          </p:spTgt>
                                        </p:tgtEl>
                                        <p:attrNameLst>
                                          <p:attrName>style.visibility</p:attrName>
                                        </p:attrNameLst>
                                      </p:cBhvr>
                                      <p:to>
                                        <p:strVal val="visible"/>
                                      </p:to>
                                    </p:set>
                                    <p:animEffect filter="fade" transition="in">
                                      <p:cBhvr>
                                        <p:cTn dur="1000"/>
                                        <p:tgtEl>
                                          <p:spTgt spid="70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9" st="9"/>
                                            </p:txEl>
                                          </p:spTgt>
                                        </p:tgtEl>
                                        <p:attrNameLst>
                                          <p:attrName>style.visibility</p:attrName>
                                        </p:attrNameLst>
                                      </p:cBhvr>
                                      <p:to>
                                        <p:strVal val="visible"/>
                                      </p:to>
                                    </p:set>
                                    <p:animEffect filter="fade" transition="in">
                                      <p:cBhvr>
                                        <p:cTn dur="1000"/>
                                        <p:tgtEl>
                                          <p:spTgt spid="70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10" st="10"/>
                                            </p:txEl>
                                          </p:spTgt>
                                        </p:tgtEl>
                                        <p:attrNameLst>
                                          <p:attrName>style.visibility</p:attrName>
                                        </p:attrNameLst>
                                      </p:cBhvr>
                                      <p:to>
                                        <p:strVal val="visible"/>
                                      </p:to>
                                    </p:set>
                                    <p:animEffect filter="fade" transition="in">
                                      <p:cBhvr>
                                        <p:cTn dur="1000"/>
                                        <p:tgtEl>
                                          <p:spTgt spid="706">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 Coplanarity: Opposition Latitudes</a:t>
            </a:r>
            <a:r>
              <a:rPr lang="en"/>
              <a:t> </a:t>
            </a:r>
            <a:endParaRPr/>
          </a:p>
        </p:txBody>
      </p:sp>
      <p:pic>
        <p:nvPicPr>
          <p:cNvPr id="712" name="Google Shape;712;p74"/>
          <p:cNvPicPr preferRelativeResize="0"/>
          <p:nvPr/>
        </p:nvPicPr>
        <p:blipFill rotWithShape="1">
          <a:blip r:embed="rId3">
            <a:alphaModFix/>
          </a:blip>
          <a:srcRect b="-8471" l="0" r="-8471" t="0"/>
          <a:stretch/>
        </p:blipFill>
        <p:spPr>
          <a:xfrm>
            <a:off x="499887" y="1433075"/>
            <a:ext cx="4603976" cy="4171401"/>
          </a:xfrm>
          <a:prstGeom prst="rect">
            <a:avLst/>
          </a:prstGeom>
          <a:noFill/>
          <a:ln>
            <a:noFill/>
          </a:ln>
        </p:spPr>
      </p:pic>
      <p:sp>
        <p:nvSpPr>
          <p:cNvPr id="713" name="Google Shape;713;p74"/>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Opposition latitudes are indicative of l and i </a:t>
            </a:r>
            <a:endParaRPr/>
          </a:p>
        </p:txBody>
      </p:sp>
      <p:cxnSp>
        <p:nvCxnSpPr>
          <p:cNvPr id="714" name="Google Shape;714;p74"/>
          <p:cNvCxnSpPr/>
          <p:nvPr/>
        </p:nvCxnSpPr>
        <p:spPr>
          <a:xfrm flipH="1" rot="10800000">
            <a:off x="5760750" y="3685475"/>
            <a:ext cx="2437500" cy="30900"/>
          </a:xfrm>
          <a:prstGeom prst="straightConnector1">
            <a:avLst/>
          </a:prstGeom>
          <a:noFill/>
          <a:ln cap="flat" cmpd="sng" w="9525">
            <a:solidFill>
              <a:schemeClr val="dk2"/>
            </a:solidFill>
            <a:prstDash val="solid"/>
            <a:round/>
            <a:headEnd len="med" w="med" type="none"/>
            <a:tailEnd len="med" w="med" type="none"/>
          </a:ln>
        </p:spPr>
      </p:cxnSp>
      <p:sp>
        <p:nvSpPr>
          <p:cNvPr id="715" name="Google Shape;715;p74"/>
          <p:cNvSpPr/>
          <p:nvPr/>
        </p:nvSpPr>
        <p:spPr>
          <a:xfrm>
            <a:off x="7131263" y="3574540"/>
            <a:ext cx="154800" cy="196200"/>
          </a:xfrm>
          <a:prstGeom prst="ellipse">
            <a:avLst/>
          </a:prstGeom>
          <a:solidFill>
            <a:srgbClr val="008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 name="Google Shape;716;p74"/>
          <p:cNvCxnSpPr/>
          <p:nvPr/>
        </p:nvCxnSpPr>
        <p:spPr>
          <a:xfrm rot="10800000">
            <a:off x="8167353" y="2384122"/>
            <a:ext cx="10200" cy="1311600"/>
          </a:xfrm>
          <a:prstGeom prst="straightConnector1">
            <a:avLst/>
          </a:prstGeom>
          <a:noFill/>
          <a:ln cap="flat" cmpd="sng" w="9525">
            <a:solidFill>
              <a:schemeClr val="dk2"/>
            </a:solidFill>
            <a:prstDash val="solid"/>
            <a:round/>
            <a:headEnd len="med" w="med" type="none"/>
            <a:tailEnd len="med" w="med" type="none"/>
          </a:ln>
        </p:spPr>
      </p:cxnSp>
      <p:cxnSp>
        <p:nvCxnSpPr>
          <p:cNvPr id="717" name="Google Shape;717;p74"/>
          <p:cNvCxnSpPr/>
          <p:nvPr/>
        </p:nvCxnSpPr>
        <p:spPr>
          <a:xfrm flipH="1" rot="10800000">
            <a:off x="5771075" y="2414975"/>
            <a:ext cx="2416800" cy="1301400"/>
          </a:xfrm>
          <a:prstGeom prst="straightConnector1">
            <a:avLst/>
          </a:prstGeom>
          <a:noFill/>
          <a:ln cap="flat" cmpd="sng" w="9525">
            <a:solidFill>
              <a:schemeClr val="dk2"/>
            </a:solidFill>
            <a:prstDash val="solid"/>
            <a:round/>
            <a:headEnd len="med" w="med" type="none"/>
            <a:tailEnd len="med" w="med" type="none"/>
          </a:ln>
        </p:spPr>
      </p:cxnSp>
      <p:sp>
        <p:nvSpPr>
          <p:cNvPr id="718" name="Google Shape;718;p74"/>
          <p:cNvSpPr/>
          <p:nvPr/>
        </p:nvSpPr>
        <p:spPr>
          <a:xfrm>
            <a:off x="5759663" y="3605525"/>
            <a:ext cx="154800" cy="1962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4"/>
          <p:cNvSpPr/>
          <p:nvPr/>
        </p:nvSpPr>
        <p:spPr>
          <a:xfrm>
            <a:off x="8090878" y="2310125"/>
            <a:ext cx="154800" cy="196200"/>
          </a:xfrm>
          <a:prstGeom prst="ellipse">
            <a:avLst/>
          </a:prstGeom>
          <a:solidFill>
            <a:srgbClr val="E03D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 name="Google Shape;720;p74"/>
          <p:cNvCxnSpPr>
            <a:endCxn id="719" idx="7"/>
          </p:cNvCxnSpPr>
          <p:nvPr/>
        </p:nvCxnSpPr>
        <p:spPr>
          <a:xfrm flipH="1" rot="10800000">
            <a:off x="7234508" y="2338858"/>
            <a:ext cx="988500" cy="1301100"/>
          </a:xfrm>
          <a:prstGeom prst="straightConnector1">
            <a:avLst/>
          </a:prstGeom>
          <a:noFill/>
          <a:ln cap="flat" cmpd="sng" w="9525">
            <a:solidFill>
              <a:schemeClr val="dk2"/>
            </a:solidFill>
            <a:prstDash val="solid"/>
            <a:round/>
            <a:headEnd len="med" w="med" type="none"/>
            <a:tailEnd len="med" w="med" type="none"/>
          </a:ln>
        </p:spPr>
      </p:cxnSp>
      <p:sp>
        <p:nvSpPr>
          <p:cNvPr id="721" name="Google Shape;721;p74"/>
          <p:cNvSpPr/>
          <p:nvPr/>
        </p:nvSpPr>
        <p:spPr>
          <a:xfrm>
            <a:off x="7284050" y="3434992"/>
            <a:ext cx="303000" cy="464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4"/>
          <p:cNvSpPr/>
          <p:nvPr/>
        </p:nvSpPr>
        <p:spPr>
          <a:xfrm>
            <a:off x="6217250" y="3441418"/>
            <a:ext cx="303000" cy="464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4"/>
          <p:cNvSpPr txBox="1"/>
          <p:nvPr/>
        </p:nvSpPr>
        <p:spPr>
          <a:xfrm>
            <a:off x="7519063" y="3268365"/>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~4 deg</a:t>
            </a:r>
            <a:endParaRPr>
              <a:latin typeface="Ubuntu"/>
              <a:ea typeface="Ubuntu"/>
              <a:cs typeface="Ubuntu"/>
              <a:sym typeface="Ubuntu"/>
            </a:endParaRPr>
          </a:p>
        </p:txBody>
      </p:sp>
      <p:sp>
        <p:nvSpPr>
          <p:cNvPr id="724" name="Google Shape;724;p74"/>
          <p:cNvSpPr txBox="1"/>
          <p:nvPr/>
        </p:nvSpPr>
        <p:spPr>
          <a:xfrm>
            <a:off x="6476822" y="3299350"/>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~2 deg</a:t>
            </a:r>
            <a:endParaRPr>
              <a:latin typeface="Ubuntu"/>
              <a:ea typeface="Ubuntu"/>
              <a:cs typeface="Ubuntu"/>
              <a:sym typeface="Ubuntu"/>
            </a:endParaRPr>
          </a:p>
        </p:txBody>
      </p:sp>
      <p:sp>
        <p:nvSpPr>
          <p:cNvPr id="725" name="Google Shape;725;p74"/>
          <p:cNvSpPr txBox="1"/>
          <p:nvPr/>
        </p:nvSpPr>
        <p:spPr>
          <a:xfrm>
            <a:off x="6349440" y="3667255"/>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~1 AU</a:t>
            </a:r>
            <a:endParaRPr>
              <a:latin typeface="Ubuntu"/>
              <a:ea typeface="Ubuntu"/>
              <a:cs typeface="Ubuntu"/>
              <a:sym typeface="Ubuntu"/>
            </a:endParaRPr>
          </a:p>
        </p:txBody>
      </p:sp>
      <p:sp>
        <p:nvSpPr>
          <p:cNvPr id="726" name="Google Shape;726;p74"/>
          <p:cNvSpPr txBox="1"/>
          <p:nvPr/>
        </p:nvSpPr>
        <p:spPr>
          <a:xfrm>
            <a:off x="7323285" y="3656927"/>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~0.5 </a:t>
            </a:r>
            <a:r>
              <a:rPr lang="en">
                <a:latin typeface="Ubuntu"/>
                <a:ea typeface="Ubuntu"/>
                <a:cs typeface="Ubuntu"/>
                <a:sym typeface="Ubuntu"/>
              </a:rPr>
              <a:t> AU</a:t>
            </a:r>
            <a:endParaRPr>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Observing Objects in the Sky</a:t>
            </a:r>
            <a:endParaRPr/>
          </a:p>
        </p:txBody>
      </p:sp>
      <p:sp>
        <p:nvSpPr>
          <p:cNvPr id="282" name="Google Shape;282;p30"/>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Which star lies behind? And how does that change as the months progress? The simple periodicity of ~365 days is easy to see</a:t>
            </a:r>
            <a:endParaRPr/>
          </a:p>
        </p:txBody>
      </p:sp>
      <p:pic>
        <p:nvPicPr>
          <p:cNvPr id="283" name="Google Shape;283;p30"/>
          <p:cNvPicPr preferRelativeResize="0"/>
          <p:nvPr/>
        </p:nvPicPr>
        <p:blipFill>
          <a:blip r:embed="rId3">
            <a:alphaModFix/>
          </a:blip>
          <a:stretch>
            <a:fillRect/>
          </a:stretch>
        </p:blipFill>
        <p:spPr>
          <a:xfrm>
            <a:off x="152400" y="1585475"/>
            <a:ext cx="4315072" cy="3010100"/>
          </a:xfrm>
          <a:prstGeom prst="rect">
            <a:avLst/>
          </a:prstGeom>
          <a:noFill/>
          <a:ln>
            <a:noFill/>
          </a:ln>
        </p:spPr>
      </p:pic>
      <p:pic>
        <p:nvPicPr>
          <p:cNvPr id="284" name="Google Shape;284;p30"/>
          <p:cNvPicPr preferRelativeResize="0"/>
          <p:nvPr/>
        </p:nvPicPr>
        <p:blipFill>
          <a:blip r:embed="rId4">
            <a:alphaModFix/>
          </a:blip>
          <a:stretch>
            <a:fillRect/>
          </a:stretch>
        </p:blipFill>
        <p:spPr>
          <a:xfrm>
            <a:off x="4854899" y="1585467"/>
            <a:ext cx="4136700" cy="301011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5"/>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Ellipses Stay Ellipses on Projection</a:t>
            </a:r>
            <a:r>
              <a:rPr lang="en"/>
              <a:t> </a:t>
            </a:r>
            <a:endParaRPr/>
          </a:p>
        </p:txBody>
      </p:sp>
      <p:sp>
        <p:nvSpPr>
          <p:cNvPr id="732" name="Google Shape;732;p75"/>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will be convenient to switch between the ecliptic and Mars’ plane. How does one prove this?</a:t>
            </a:r>
            <a:endParaRPr/>
          </a:p>
        </p:txBody>
      </p:sp>
      <p:sp>
        <p:nvSpPr>
          <p:cNvPr id="733" name="Google Shape;733;p75"/>
          <p:cNvSpPr/>
          <p:nvPr/>
        </p:nvSpPr>
        <p:spPr>
          <a:xfrm>
            <a:off x="1138200" y="2148550"/>
            <a:ext cx="6533400" cy="29556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5"/>
          <p:cNvSpPr/>
          <p:nvPr/>
        </p:nvSpPr>
        <p:spPr>
          <a:xfrm rot="-383598">
            <a:off x="2457040" y="2845488"/>
            <a:ext cx="3895728" cy="1593296"/>
          </a:xfrm>
          <a:prstGeom prst="ellipse">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5"/>
          <p:cNvSpPr/>
          <p:nvPr/>
        </p:nvSpPr>
        <p:spPr>
          <a:xfrm rot="-1549211">
            <a:off x="2282754" y="1743533"/>
            <a:ext cx="4303542" cy="1593334"/>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 name="Google Shape;736;p75"/>
          <p:cNvCxnSpPr/>
          <p:nvPr/>
        </p:nvCxnSpPr>
        <p:spPr>
          <a:xfrm flipH="1">
            <a:off x="2444517" y="3446415"/>
            <a:ext cx="28500" cy="381600"/>
          </a:xfrm>
          <a:prstGeom prst="straightConnector1">
            <a:avLst/>
          </a:prstGeom>
          <a:noFill/>
          <a:ln cap="flat" cmpd="sng" w="9525">
            <a:solidFill>
              <a:schemeClr val="dk2"/>
            </a:solidFill>
            <a:prstDash val="dot"/>
            <a:round/>
            <a:headEnd len="med" w="med" type="none"/>
            <a:tailEnd len="med" w="med" type="none"/>
          </a:ln>
        </p:spPr>
      </p:cxnSp>
      <p:cxnSp>
        <p:nvCxnSpPr>
          <p:cNvPr id="737" name="Google Shape;737;p75"/>
          <p:cNvCxnSpPr>
            <a:endCxn id="734" idx="6"/>
          </p:cNvCxnSpPr>
          <p:nvPr/>
        </p:nvCxnSpPr>
        <p:spPr>
          <a:xfrm flipH="1">
            <a:off x="6340654" y="1714336"/>
            <a:ext cx="44400" cy="17109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6"/>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Ellipses Stay Ellipses on Projection </a:t>
            </a:r>
            <a:endParaRPr/>
          </a:p>
        </p:txBody>
      </p:sp>
      <p:sp>
        <p:nvSpPr>
          <p:cNvPr id="743" name="Google Shape;743;p76"/>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Proportions on a line are preserved on projection. There is a flaw though in this proof.</a:t>
            </a:r>
            <a:endParaRPr/>
          </a:p>
        </p:txBody>
      </p:sp>
      <p:pic>
        <p:nvPicPr>
          <p:cNvPr id="744" name="Google Shape;744;p76"/>
          <p:cNvPicPr preferRelativeResize="0"/>
          <p:nvPr/>
        </p:nvPicPr>
        <p:blipFill>
          <a:blip r:embed="rId3">
            <a:alphaModFix/>
          </a:blip>
          <a:stretch>
            <a:fillRect/>
          </a:stretch>
        </p:blipFill>
        <p:spPr>
          <a:xfrm>
            <a:off x="1564675" y="1585467"/>
            <a:ext cx="3007337" cy="3656110"/>
          </a:xfrm>
          <a:prstGeom prst="rect">
            <a:avLst/>
          </a:prstGeom>
          <a:noFill/>
          <a:ln>
            <a:noFill/>
          </a:ln>
        </p:spPr>
      </p:pic>
      <p:pic>
        <p:nvPicPr>
          <p:cNvPr id="745" name="Google Shape;745;p76"/>
          <p:cNvPicPr preferRelativeResize="0"/>
          <p:nvPr/>
        </p:nvPicPr>
        <p:blipFill>
          <a:blip r:embed="rId4">
            <a:alphaModFix/>
          </a:blip>
          <a:stretch>
            <a:fillRect/>
          </a:stretch>
        </p:blipFill>
        <p:spPr>
          <a:xfrm>
            <a:off x="4724412" y="1668092"/>
            <a:ext cx="2800350" cy="1066800"/>
          </a:xfrm>
          <a:prstGeom prst="rect">
            <a:avLst/>
          </a:prstGeom>
          <a:noFill/>
          <a:ln>
            <a:noFill/>
          </a:ln>
        </p:spPr>
      </p:pic>
      <p:pic>
        <p:nvPicPr>
          <p:cNvPr id="746" name="Google Shape;746;p76"/>
          <p:cNvPicPr preferRelativeResize="0"/>
          <p:nvPr/>
        </p:nvPicPr>
        <p:blipFill>
          <a:blip r:embed="rId5">
            <a:alphaModFix/>
          </a:blip>
          <a:stretch>
            <a:fillRect/>
          </a:stretch>
        </p:blipFill>
        <p:spPr>
          <a:xfrm>
            <a:off x="4724400" y="3073200"/>
            <a:ext cx="2957400" cy="930425"/>
          </a:xfrm>
          <a:prstGeom prst="rect">
            <a:avLst/>
          </a:prstGeom>
          <a:noFill/>
          <a:ln>
            <a:noFill/>
          </a:ln>
        </p:spPr>
      </p:pic>
      <p:sp>
        <p:nvSpPr>
          <p:cNvPr id="747" name="Google Shape;747;p76"/>
          <p:cNvSpPr txBox="1"/>
          <p:nvPr/>
        </p:nvSpPr>
        <p:spPr>
          <a:xfrm>
            <a:off x="4823325" y="42831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https://math.stackexchange.com/questions/3534227/the-projection-of-an-ellipse-is-still-an-ellipse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7"/>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Linear ALgebraic Proof</a:t>
            </a:r>
            <a:r>
              <a:rPr lang="en"/>
              <a:t> </a:t>
            </a:r>
            <a:endParaRPr/>
          </a:p>
        </p:txBody>
      </p:sp>
      <p:sp>
        <p:nvSpPr>
          <p:cNvPr id="753" name="Google Shape;753;p77"/>
          <p:cNvSpPr txBox="1"/>
          <p:nvPr>
            <p:ph idx="1" type="body"/>
          </p:nvPr>
        </p:nvSpPr>
        <p:spPr>
          <a:xfrm>
            <a:off x="311700" y="1460433"/>
            <a:ext cx="8520600" cy="4555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Consider an ellipse on the x-y plane with center at the origin that you want to project to another </a:t>
            </a:r>
            <a:r>
              <a:rPr lang="en" sz="1500"/>
              <a:t>plane</a:t>
            </a:r>
            <a:r>
              <a:rPr lang="en" sz="1500"/>
              <a:t> P</a:t>
            </a:r>
            <a:endParaRPr sz="1500"/>
          </a:p>
          <a:p>
            <a:pPr indent="-323850" lvl="0" marL="457200" rtl="0" algn="l">
              <a:spcBef>
                <a:spcPts val="0"/>
              </a:spcBef>
              <a:spcAft>
                <a:spcPts val="0"/>
              </a:spcAft>
              <a:buSzPts val="1500"/>
              <a:buChar char="●"/>
            </a:pPr>
            <a:r>
              <a:rPr lang="en" sz="1500"/>
              <a:t>The  ellipse has the form </a:t>
            </a:r>
            <a:r>
              <a:rPr b="1" lang="en" sz="1500">
                <a:latin typeface="Times New Roman"/>
                <a:ea typeface="Times New Roman"/>
                <a:cs typeface="Times New Roman"/>
                <a:sym typeface="Times New Roman"/>
              </a:rPr>
              <a:t>x</a:t>
            </a:r>
            <a:r>
              <a:rPr b="1" baseline="30000" lang="en" sz="1500">
                <a:latin typeface="Times New Roman"/>
                <a:ea typeface="Times New Roman"/>
                <a:cs typeface="Times New Roman"/>
                <a:sym typeface="Times New Roman"/>
              </a:rPr>
              <a:t>T</a:t>
            </a:r>
            <a:r>
              <a:rPr b="1" lang="en" sz="1500">
                <a:latin typeface="Times New Roman"/>
                <a:ea typeface="Times New Roman"/>
                <a:cs typeface="Times New Roman"/>
                <a:sym typeface="Times New Roman"/>
              </a:rPr>
              <a:t>A</a:t>
            </a:r>
            <a:r>
              <a:rPr b="1" baseline="30000" lang="en" sz="1500">
                <a:latin typeface="Times New Roman"/>
                <a:ea typeface="Times New Roman"/>
                <a:cs typeface="Times New Roman"/>
                <a:sym typeface="Times New Roman"/>
              </a:rPr>
              <a:t>T</a:t>
            </a:r>
            <a:r>
              <a:rPr b="1" lang="en" sz="1500">
                <a:latin typeface="Times New Roman"/>
                <a:ea typeface="Times New Roman"/>
                <a:cs typeface="Times New Roman"/>
                <a:sym typeface="Times New Roman"/>
              </a:rPr>
              <a:t>Ax=1</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Char char="●"/>
            </a:pPr>
            <a:r>
              <a:rPr b="1" lang="en" sz="1500">
                <a:latin typeface="Times New Roman"/>
                <a:ea typeface="Times New Roman"/>
                <a:cs typeface="Times New Roman"/>
                <a:sym typeface="Times New Roman"/>
              </a:rPr>
              <a:t>x</a:t>
            </a:r>
            <a:r>
              <a:rPr lang="en" sz="1500"/>
              <a:t> and </a:t>
            </a:r>
            <a:r>
              <a:rPr b="1" lang="en" sz="1500">
                <a:latin typeface="Times New Roman"/>
                <a:ea typeface="Times New Roman"/>
                <a:cs typeface="Times New Roman"/>
                <a:sym typeface="Times New Roman"/>
              </a:rPr>
              <a:t>A</a:t>
            </a:r>
            <a:r>
              <a:rPr lang="en" sz="1500"/>
              <a:t> are 2D but think of them as 3D with the z coordinate 0</a:t>
            </a:r>
            <a:endParaRPr sz="1500"/>
          </a:p>
          <a:p>
            <a:pPr indent="-323850" lvl="0" marL="457200" rtl="0" algn="l">
              <a:spcBef>
                <a:spcPts val="0"/>
              </a:spcBef>
              <a:spcAft>
                <a:spcPts val="0"/>
              </a:spcAft>
              <a:buSzPts val="1500"/>
              <a:buChar char="●"/>
            </a:pPr>
            <a:r>
              <a:rPr lang="en" sz="1500"/>
              <a:t>If </a:t>
            </a:r>
            <a:r>
              <a:rPr b="1" lang="en" sz="1500">
                <a:latin typeface="Times New Roman"/>
                <a:ea typeface="Times New Roman"/>
                <a:cs typeface="Times New Roman"/>
                <a:sym typeface="Times New Roman"/>
              </a:rPr>
              <a:t>A</a:t>
            </a:r>
            <a:r>
              <a:rPr lang="en" sz="1500"/>
              <a:t> is a diagonal matrix, this gives the conventional equation for the ellipse</a:t>
            </a:r>
            <a:endParaRPr sz="1500"/>
          </a:p>
          <a:p>
            <a:pPr indent="-323850" lvl="0" marL="457200" rtl="0" algn="l">
              <a:spcBef>
                <a:spcPts val="0"/>
              </a:spcBef>
              <a:spcAft>
                <a:spcPts val="0"/>
              </a:spcAft>
              <a:buSzPts val="1500"/>
              <a:buChar char="●"/>
            </a:pPr>
            <a:r>
              <a:rPr lang="en" sz="1500"/>
              <a:t>A linear transformation </a:t>
            </a:r>
            <a:r>
              <a:rPr b="1" lang="en" sz="1500">
                <a:latin typeface="Times New Roman"/>
                <a:ea typeface="Times New Roman"/>
                <a:cs typeface="Times New Roman"/>
                <a:sym typeface="Times New Roman"/>
              </a:rPr>
              <a:t>Pz </a:t>
            </a:r>
            <a:r>
              <a:rPr lang="en" sz="1500"/>
              <a:t>projects any given 3D point </a:t>
            </a:r>
            <a:r>
              <a:rPr b="1" lang="en" sz="1500">
                <a:latin typeface="Times New Roman"/>
                <a:ea typeface="Times New Roman"/>
                <a:cs typeface="Times New Roman"/>
                <a:sym typeface="Times New Roman"/>
              </a:rPr>
              <a:t>z</a:t>
            </a:r>
            <a:r>
              <a:rPr lang="en" sz="1500"/>
              <a:t> to plane P</a:t>
            </a:r>
            <a:endParaRPr sz="1500"/>
          </a:p>
          <a:p>
            <a:pPr indent="-323850" lvl="0" marL="457200" rtl="0" algn="l">
              <a:spcBef>
                <a:spcPts val="0"/>
              </a:spcBef>
              <a:spcAft>
                <a:spcPts val="0"/>
              </a:spcAft>
              <a:buSzPts val="1500"/>
              <a:buChar char="●"/>
            </a:pPr>
            <a:r>
              <a:rPr b="1" lang="en" sz="1500">
                <a:latin typeface="Times New Roman"/>
                <a:ea typeface="Times New Roman"/>
                <a:cs typeface="Times New Roman"/>
                <a:sym typeface="Times New Roman"/>
              </a:rPr>
              <a:t>P </a:t>
            </a:r>
            <a:r>
              <a:rPr lang="en" sz="1500"/>
              <a:t>not invertible in general (given </a:t>
            </a:r>
            <a:r>
              <a:rPr b="1" lang="en" sz="1500">
                <a:latin typeface="Times New Roman"/>
                <a:ea typeface="Times New Roman"/>
                <a:cs typeface="Times New Roman"/>
                <a:sym typeface="Times New Roman"/>
              </a:rPr>
              <a:t>Pz, z </a:t>
            </a:r>
            <a:r>
              <a:rPr lang="en" sz="1500"/>
              <a:t>is not unique)</a:t>
            </a:r>
            <a:endParaRPr sz="1500"/>
          </a:p>
          <a:p>
            <a:pPr indent="-323850" lvl="0" marL="457200" rtl="0" algn="l">
              <a:spcBef>
                <a:spcPts val="0"/>
              </a:spcBef>
              <a:spcAft>
                <a:spcPts val="0"/>
              </a:spcAft>
              <a:buSzPts val="1500"/>
              <a:buChar char="●"/>
            </a:pPr>
            <a:r>
              <a:rPr lang="en" sz="1500"/>
              <a:t>However </a:t>
            </a:r>
            <a:r>
              <a:rPr b="1" lang="en" sz="1500">
                <a:latin typeface="Times New Roman"/>
                <a:ea typeface="Times New Roman"/>
                <a:cs typeface="Times New Roman"/>
                <a:sym typeface="Times New Roman"/>
              </a:rPr>
              <a:t>z </a:t>
            </a:r>
            <a:r>
              <a:rPr lang="en" sz="1500"/>
              <a:t>is unique on the x-y plane, so a pseudo-inverse </a:t>
            </a:r>
            <a:r>
              <a:rPr b="1" lang="en" sz="1500">
                <a:latin typeface="Times New Roman"/>
                <a:ea typeface="Times New Roman"/>
                <a:cs typeface="Times New Roman"/>
                <a:sym typeface="Times New Roman"/>
              </a:rPr>
              <a:t>P</a:t>
            </a:r>
            <a:r>
              <a:rPr b="1" baseline="30000" lang="en" sz="1500">
                <a:latin typeface="Times New Roman"/>
                <a:ea typeface="Times New Roman"/>
                <a:cs typeface="Times New Roman"/>
                <a:sym typeface="Times New Roman"/>
              </a:rPr>
              <a:t>†</a:t>
            </a:r>
            <a:r>
              <a:rPr b="1" lang="en" sz="1500">
                <a:latin typeface="Times New Roman"/>
                <a:ea typeface="Times New Roman"/>
                <a:cs typeface="Times New Roman"/>
                <a:sym typeface="Times New Roman"/>
              </a:rPr>
              <a:t> </a:t>
            </a:r>
            <a:r>
              <a:rPr lang="en" sz="1500"/>
              <a:t>exists relative to this plane</a:t>
            </a:r>
            <a:endParaRPr sz="1500"/>
          </a:p>
          <a:p>
            <a:pPr indent="-323850" lvl="0" marL="457200" rtl="0" algn="l">
              <a:spcBef>
                <a:spcPts val="0"/>
              </a:spcBef>
              <a:spcAft>
                <a:spcPts val="0"/>
              </a:spcAft>
              <a:buSzPts val="1500"/>
              <a:buChar char="●"/>
            </a:pPr>
            <a:r>
              <a:rPr lang="en" sz="1500"/>
              <a:t>Then </a:t>
            </a:r>
            <a:r>
              <a:rPr b="1" lang="en" sz="1500">
                <a:latin typeface="Times New Roman"/>
                <a:ea typeface="Times New Roman"/>
                <a:cs typeface="Times New Roman"/>
                <a:sym typeface="Times New Roman"/>
              </a:rPr>
              <a:t>P</a:t>
            </a:r>
            <a:r>
              <a:rPr b="1" baseline="30000" lang="en" sz="1500">
                <a:latin typeface="Times New Roman"/>
                <a:ea typeface="Times New Roman"/>
                <a:cs typeface="Times New Roman"/>
                <a:sym typeface="Times New Roman"/>
              </a:rPr>
              <a:t>†</a:t>
            </a:r>
            <a:r>
              <a:rPr b="1" lang="en" sz="1500">
                <a:latin typeface="Times New Roman"/>
                <a:ea typeface="Times New Roman"/>
                <a:cs typeface="Times New Roman"/>
                <a:sym typeface="Times New Roman"/>
              </a:rPr>
              <a:t>Px=x </a:t>
            </a:r>
            <a:r>
              <a:rPr lang="en" sz="1500"/>
              <a:t>for</a:t>
            </a:r>
            <a:r>
              <a:rPr b="1" lang="en" sz="1500">
                <a:latin typeface="Times New Roman"/>
                <a:ea typeface="Times New Roman"/>
                <a:cs typeface="Times New Roman"/>
                <a:sym typeface="Times New Roman"/>
              </a:rPr>
              <a:t> x </a:t>
            </a:r>
            <a:r>
              <a:rPr lang="en" sz="1500"/>
              <a:t>on the x-y plane</a:t>
            </a:r>
            <a:endParaRPr sz="1500"/>
          </a:p>
          <a:p>
            <a:pPr indent="-323850" lvl="0" marL="457200" rtl="0" algn="l">
              <a:spcBef>
                <a:spcPts val="0"/>
              </a:spcBef>
              <a:spcAft>
                <a:spcPts val="0"/>
              </a:spcAft>
              <a:buSzPts val="1500"/>
              <a:buChar char="●"/>
            </a:pPr>
            <a:r>
              <a:rPr b="1" lang="en" sz="1500">
                <a:latin typeface="Times New Roman"/>
                <a:ea typeface="Times New Roman"/>
                <a:cs typeface="Times New Roman"/>
                <a:sym typeface="Times New Roman"/>
              </a:rPr>
              <a:t>(x</a:t>
            </a:r>
            <a:r>
              <a:rPr b="1" baseline="30000" lang="en" sz="1500">
                <a:latin typeface="Times New Roman"/>
                <a:ea typeface="Times New Roman"/>
                <a:cs typeface="Times New Roman"/>
                <a:sym typeface="Times New Roman"/>
              </a:rPr>
              <a:t>T</a:t>
            </a:r>
            <a:r>
              <a:rPr b="1" lang="en" sz="1500">
                <a:latin typeface="Times New Roman"/>
                <a:ea typeface="Times New Roman"/>
                <a:cs typeface="Times New Roman"/>
                <a:sym typeface="Times New Roman"/>
              </a:rPr>
              <a:t>P</a:t>
            </a:r>
            <a:r>
              <a:rPr b="1" baseline="30000" lang="en" sz="1500">
                <a:latin typeface="Times New Roman"/>
                <a:ea typeface="Times New Roman"/>
                <a:cs typeface="Times New Roman"/>
                <a:sym typeface="Times New Roman"/>
              </a:rPr>
              <a:t>T</a:t>
            </a:r>
            <a:r>
              <a:rPr b="1" lang="en" sz="1500">
                <a:latin typeface="Times New Roman"/>
                <a:ea typeface="Times New Roman"/>
                <a:cs typeface="Times New Roman"/>
                <a:sym typeface="Times New Roman"/>
              </a:rPr>
              <a:t>P</a:t>
            </a:r>
            <a:r>
              <a:rPr b="1" baseline="30000" lang="en" sz="1500">
                <a:latin typeface="Times New Roman"/>
                <a:ea typeface="Times New Roman"/>
                <a:cs typeface="Times New Roman"/>
                <a:sym typeface="Times New Roman"/>
              </a:rPr>
              <a:t>†T </a:t>
            </a:r>
            <a:r>
              <a:rPr b="1" lang="en" sz="1500">
                <a:latin typeface="Times New Roman"/>
                <a:ea typeface="Times New Roman"/>
                <a:cs typeface="Times New Roman"/>
                <a:sym typeface="Times New Roman"/>
              </a:rPr>
              <a:t>) A</a:t>
            </a:r>
            <a:r>
              <a:rPr b="1" baseline="30000" lang="en" sz="1500">
                <a:latin typeface="Times New Roman"/>
                <a:ea typeface="Times New Roman"/>
                <a:cs typeface="Times New Roman"/>
                <a:sym typeface="Times New Roman"/>
              </a:rPr>
              <a:t>T</a:t>
            </a:r>
            <a:r>
              <a:rPr b="1" lang="en" sz="1500">
                <a:latin typeface="Times New Roman"/>
                <a:ea typeface="Times New Roman"/>
                <a:cs typeface="Times New Roman"/>
                <a:sym typeface="Times New Roman"/>
              </a:rPr>
              <a:t>A  (P</a:t>
            </a:r>
            <a:r>
              <a:rPr b="1" baseline="30000" lang="en" sz="1500">
                <a:latin typeface="Times New Roman"/>
                <a:ea typeface="Times New Roman"/>
                <a:cs typeface="Times New Roman"/>
                <a:sym typeface="Times New Roman"/>
              </a:rPr>
              <a:t>†</a:t>
            </a:r>
            <a:r>
              <a:rPr b="1" lang="en" sz="1500">
                <a:latin typeface="Times New Roman"/>
                <a:ea typeface="Times New Roman"/>
                <a:cs typeface="Times New Roman"/>
                <a:sym typeface="Times New Roman"/>
              </a:rPr>
              <a:t>Px)=1</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en" sz="1500">
                <a:latin typeface="Times New Roman"/>
                <a:ea typeface="Times New Roman"/>
                <a:cs typeface="Times New Roman"/>
                <a:sym typeface="Times New Roman"/>
              </a:rPr>
              <a:t>(Px)</a:t>
            </a:r>
            <a:r>
              <a:rPr b="1" baseline="30000" lang="en" sz="1500">
                <a:latin typeface="Times New Roman"/>
                <a:ea typeface="Times New Roman"/>
                <a:cs typeface="Times New Roman"/>
                <a:sym typeface="Times New Roman"/>
              </a:rPr>
              <a:t>T  </a:t>
            </a:r>
            <a:r>
              <a:rPr b="1" lang="en" sz="1500">
                <a:latin typeface="Times New Roman"/>
                <a:ea typeface="Times New Roman"/>
                <a:cs typeface="Times New Roman"/>
                <a:sym typeface="Times New Roman"/>
              </a:rPr>
              <a:t>(AP</a:t>
            </a:r>
            <a:r>
              <a:rPr b="1" baseline="30000" lang="en" sz="1500">
                <a:latin typeface="Times New Roman"/>
                <a:ea typeface="Times New Roman"/>
                <a:cs typeface="Times New Roman"/>
                <a:sym typeface="Times New Roman"/>
              </a:rPr>
              <a:t>†</a:t>
            </a:r>
            <a:r>
              <a:rPr b="1" lang="en" sz="1500">
                <a:latin typeface="Times New Roman"/>
                <a:ea typeface="Times New Roman"/>
                <a:cs typeface="Times New Roman"/>
                <a:sym typeface="Times New Roman"/>
              </a:rPr>
              <a:t>)</a:t>
            </a:r>
            <a:r>
              <a:rPr b="1" baseline="30000" lang="en" sz="1500">
                <a:latin typeface="Times New Roman"/>
                <a:ea typeface="Times New Roman"/>
                <a:cs typeface="Times New Roman"/>
                <a:sym typeface="Times New Roman"/>
              </a:rPr>
              <a:t>T </a:t>
            </a:r>
            <a:r>
              <a:rPr b="1" lang="en" sz="1500">
                <a:latin typeface="Times New Roman"/>
                <a:ea typeface="Times New Roman"/>
                <a:cs typeface="Times New Roman"/>
                <a:sym typeface="Times New Roman"/>
              </a:rPr>
              <a:t> (AP</a:t>
            </a:r>
            <a:r>
              <a:rPr b="1" baseline="30000" lang="en" sz="1500">
                <a:latin typeface="Times New Roman"/>
                <a:ea typeface="Times New Roman"/>
                <a:cs typeface="Times New Roman"/>
                <a:sym typeface="Times New Roman"/>
              </a:rPr>
              <a:t>†</a:t>
            </a:r>
            <a:r>
              <a:rPr b="1" lang="en" sz="1500">
                <a:latin typeface="Times New Roman"/>
                <a:ea typeface="Times New Roman"/>
                <a:cs typeface="Times New Roman"/>
                <a:sym typeface="Times New Roman"/>
              </a:rPr>
              <a:t>)  (Px) = 1</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Char char="●"/>
            </a:pPr>
            <a:r>
              <a:rPr lang="en" sz="1500"/>
              <a:t>Hence the projected points </a:t>
            </a:r>
            <a:r>
              <a:rPr b="1" lang="en" sz="1500">
                <a:latin typeface="Times New Roman"/>
                <a:ea typeface="Times New Roman"/>
                <a:cs typeface="Times New Roman"/>
                <a:sym typeface="Times New Roman"/>
              </a:rPr>
              <a:t>Px</a:t>
            </a:r>
            <a:r>
              <a:rPr lang="en" sz="1500"/>
              <a:t> form an ellipse</a:t>
            </a:r>
            <a:endParaRPr sz="1500"/>
          </a:p>
          <a:p>
            <a:pPr indent="-323850" lvl="0" marL="457200" rtl="0" algn="l">
              <a:spcBef>
                <a:spcPts val="0"/>
              </a:spcBef>
              <a:spcAft>
                <a:spcPts val="0"/>
              </a:spcAft>
              <a:buSzPts val="1500"/>
              <a:buChar char="●"/>
            </a:pPr>
            <a:r>
              <a:rPr lang="en" sz="1500"/>
              <a:t>Note: above assumes plane P passes through the center, convince yourself that is ok</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0" st="0"/>
                                            </p:txEl>
                                          </p:spTgt>
                                        </p:tgtEl>
                                        <p:attrNameLst>
                                          <p:attrName>style.visibility</p:attrName>
                                        </p:attrNameLst>
                                      </p:cBhvr>
                                      <p:to>
                                        <p:strVal val="visible"/>
                                      </p:to>
                                    </p:set>
                                    <p:animEffect filter="fade" transition="in">
                                      <p:cBhvr>
                                        <p:cTn dur="1000"/>
                                        <p:tgtEl>
                                          <p:spTgt spid="7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1" st="1"/>
                                            </p:txEl>
                                          </p:spTgt>
                                        </p:tgtEl>
                                        <p:attrNameLst>
                                          <p:attrName>style.visibility</p:attrName>
                                        </p:attrNameLst>
                                      </p:cBhvr>
                                      <p:to>
                                        <p:strVal val="visible"/>
                                      </p:to>
                                    </p:set>
                                    <p:animEffect filter="fade" transition="in">
                                      <p:cBhvr>
                                        <p:cTn dur="1000"/>
                                        <p:tgtEl>
                                          <p:spTgt spid="7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2" st="2"/>
                                            </p:txEl>
                                          </p:spTgt>
                                        </p:tgtEl>
                                        <p:attrNameLst>
                                          <p:attrName>style.visibility</p:attrName>
                                        </p:attrNameLst>
                                      </p:cBhvr>
                                      <p:to>
                                        <p:strVal val="visible"/>
                                      </p:to>
                                    </p:set>
                                    <p:animEffect filter="fade" transition="in">
                                      <p:cBhvr>
                                        <p:cTn dur="1000"/>
                                        <p:tgtEl>
                                          <p:spTgt spid="7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3" st="3"/>
                                            </p:txEl>
                                          </p:spTgt>
                                        </p:tgtEl>
                                        <p:attrNameLst>
                                          <p:attrName>style.visibility</p:attrName>
                                        </p:attrNameLst>
                                      </p:cBhvr>
                                      <p:to>
                                        <p:strVal val="visible"/>
                                      </p:to>
                                    </p:set>
                                    <p:animEffect filter="fade" transition="in">
                                      <p:cBhvr>
                                        <p:cTn dur="1000"/>
                                        <p:tgtEl>
                                          <p:spTgt spid="7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4" st="4"/>
                                            </p:txEl>
                                          </p:spTgt>
                                        </p:tgtEl>
                                        <p:attrNameLst>
                                          <p:attrName>style.visibility</p:attrName>
                                        </p:attrNameLst>
                                      </p:cBhvr>
                                      <p:to>
                                        <p:strVal val="visible"/>
                                      </p:to>
                                    </p:set>
                                    <p:animEffect filter="fade" transition="in">
                                      <p:cBhvr>
                                        <p:cTn dur="1000"/>
                                        <p:tgtEl>
                                          <p:spTgt spid="7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5" st="5"/>
                                            </p:txEl>
                                          </p:spTgt>
                                        </p:tgtEl>
                                        <p:attrNameLst>
                                          <p:attrName>style.visibility</p:attrName>
                                        </p:attrNameLst>
                                      </p:cBhvr>
                                      <p:to>
                                        <p:strVal val="visible"/>
                                      </p:to>
                                    </p:set>
                                    <p:animEffect filter="fade" transition="in">
                                      <p:cBhvr>
                                        <p:cTn dur="1000"/>
                                        <p:tgtEl>
                                          <p:spTgt spid="7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6" st="6"/>
                                            </p:txEl>
                                          </p:spTgt>
                                        </p:tgtEl>
                                        <p:attrNameLst>
                                          <p:attrName>style.visibility</p:attrName>
                                        </p:attrNameLst>
                                      </p:cBhvr>
                                      <p:to>
                                        <p:strVal val="visible"/>
                                      </p:to>
                                    </p:set>
                                    <p:animEffect filter="fade" transition="in">
                                      <p:cBhvr>
                                        <p:cTn dur="1000"/>
                                        <p:tgtEl>
                                          <p:spTgt spid="7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7" st="7"/>
                                            </p:txEl>
                                          </p:spTgt>
                                        </p:tgtEl>
                                        <p:attrNameLst>
                                          <p:attrName>style.visibility</p:attrName>
                                        </p:attrNameLst>
                                      </p:cBhvr>
                                      <p:to>
                                        <p:strVal val="visible"/>
                                      </p:to>
                                    </p:set>
                                    <p:animEffect filter="fade" transition="in">
                                      <p:cBhvr>
                                        <p:cTn dur="1000"/>
                                        <p:tgtEl>
                                          <p:spTgt spid="75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8" st="8"/>
                                            </p:txEl>
                                          </p:spTgt>
                                        </p:tgtEl>
                                        <p:attrNameLst>
                                          <p:attrName>style.visibility</p:attrName>
                                        </p:attrNameLst>
                                      </p:cBhvr>
                                      <p:to>
                                        <p:strVal val="visible"/>
                                      </p:to>
                                    </p:set>
                                    <p:animEffect filter="fade" transition="in">
                                      <p:cBhvr>
                                        <p:cTn dur="1000"/>
                                        <p:tgtEl>
                                          <p:spTgt spid="75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9" st="9"/>
                                            </p:txEl>
                                          </p:spTgt>
                                        </p:tgtEl>
                                        <p:attrNameLst>
                                          <p:attrName>style.visibility</p:attrName>
                                        </p:attrNameLst>
                                      </p:cBhvr>
                                      <p:to>
                                        <p:strVal val="visible"/>
                                      </p:to>
                                    </p:set>
                                    <p:animEffect filter="fade" transition="in">
                                      <p:cBhvr>
                                        <p:cTn dur="1000"/>
                                        <p:tgtEl>
                                          <p:spTgt spid="75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10" st="10"/>
                                            </p:txEl>
                                          </p:spTgt>
                                        </p:tgtEl>
                                        <p:attrNameLst>
                                          <p:attrName>style.visibility</p:attrName>
                                        </p:attrNameLst>
                                      </p:cBhvr>
                                      <p:to>
                                        <p:strVal val="visible"/>
                                      </p:to>
                                    </p:set>
                                    <p:animEffect filter="fade" transition="in">
                                      <p:cBhvr>
                                        <p:cTn dur="1000"/>
                                        <p:tgtEl>
                                          <p:spTgt spid="75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11" st="11"/>
                                            </p:txEl>
                                          </p:spTgt>
                                        </p:tgtEl>
                                        <p:attrNameLst>
                                          <p:attrName>style.visibility</p:attrName>
                                        </p:attrNameLst>
                                      </p:cBhvr>
                                      <p:to>
                                        <p:strVal val="visible"/>
                                      </p:to>
                                    </p:set>
                                    <p:animEffect filter="fade" transition="in">
                                      <p:cBhvr>
                                        <p:cTn dur="1000"/>
                                        <p:tgtEl>
                                          <p:spTgt spid="753">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8"/>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a:t>
            </a:r>
            <a:endParaRPr/>
          </a:p>
        </p:txBody>
      </p:sp>
      <p:sp>
        <p:nvSpPr>
          <p:cNvPr id="759" name="Google Shape;759;p78"/>
          <p:cNvSpPr txBox="1"/>
          <p:nvPr/>
        </p:nvSpPr>
        <p:spPr>
          <a:xfrm>
            <a:off x="64038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760" name="Google Shape;760;p7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Given a set of parameters</a:t>
            </a:r>
            <a:endParaRPr/>
          </a:p>
          <a:p>
            <a:pPr indent="-342900" lvl="0" marL="457200" rtl="0" algn="l">
              <a:spcBef>
                <a:spcPts val="0"/>
              </a:spcBef>
              <a:spcAft>
                <a:spcPts val="0"/>
              </a:spcAft>
              <a:buSzPts val="1800"/>
              <a:buChar char="●"/>
            </a:pPr>
            <a:r>
              <a:rPr lang="en"/>
              <a:t>With range constraints on each parameter</a:t>
            </a:r>
            <a:endParaRPr/>
          </a:p>
          <a:p>
            <a:pPr indent="-342900" lvl="0" marL="457200" rtl="0" algn="l">
              <a:spcBef>
                <a:spcPts val="0"/>
              </a:spcBef>
              <a:spcAft>
                <a:spcPts val="0"/>
              </a:spcAft>
              <a:buSzPts val="1800"/>
              <a:buChar char="●"/>
            </a:pPr>
            <a:r>
              <a:rPr lang="en"/>
              <a:t>And an objective function </a:t>
            </a:r>
            <a:endParaRPr/>
          </a:p>
          <a:p>
            <a:pPr indent="-342900" lvl="0" marL="457200" rtl="0" algn="l">
              <a:spcBef>
                <a:spcPts val="0"/>
              </a:spcBef>
              <a:spcAft>
                <a:spcPts val="0"/>
              </a:spcAft>
              <a:buSzPts val="1800"/>
              <a:buChar char="●"/>
            </a:pPr>
            <a:r>
              <a:rPr lang="en"/>
              <a:t>Find </a:t>
            </a:r>
            <a:r>
              <a:rPr lang="en"/>
              <a:t>values</a:t>
            </a:r>
            <a:r>
              <a:rPr lang="en"/>
              <a:t> of all the parameters that minimize the objective function</a:t>
            </a:r>
            <a:endParaRPr/>
          </a:p>
          <a:p>
            <a:pPr indent="-342900" lvl="0" marL="457200" rtl="0" algn="l">
              <a:spcBef>
                <a:spcPts val="0"/>
              </a:spcBef>
              <a:spcAft>
                <a:spcPts val="0"/>
              </a:spcAft>
              <a:buSzPts val="1800"/>
              <a:buChar char="●"/>
            </a:pPr>
            <a:r>
              <a:rPr lang="en"/>
              <a:t>So far, we have outlined a brute force grid search, with some intelligent narrowing down of parameter ranges</a:t>
            </a:r>
            <a:endParaRPr/>
          </a:p>
          <a:p>
            <a:pPr indent="-342900" lvl="0" marL="457200" rtl="0" algn="l">
              <a:spcBef>
                <a:spcPts val="0"/>
              </a:spcBef>
              <a:spcAft>
                <a:spcPts val="0"/>
              </a:spcAft>
              <a:buSzPts val="1800"/>
              <a:buChar char="●"/>
            </a:pPr>
            <a:r>
              <a:rPr lang="en"/>
              <a:t>Are there better methods?</a:t>
            </a:r>
            <a:endParaRPr/>
          </a:p>
          <a:p>
            <a:pPr indent="0" lvl="0" marL="457200" rtl="0" algn="l">
              <a:spcBef>
                <a:spcPts val="1000"/>
              </a:spcBef>
              <a:spcAft>
                <a:spcPts val="10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0" st="0"/>
                                            </p:txEl>
                                          </p:spTgt>
                                        </p:tgtEl>
                                        <p:attrNameLst>
                                          <p:attrName>style.visibility</p:attrName>
                                        </p:attrNameLst>
                                      </p:cBhvr>
                                      <p:to>
                                        <p:strVal val="visible"/>
                                      </p:to>
                                    </p:set>
                                    <p:animEffect filter="fade" transition="in">
                                      <p:cBhvr>
                                        <p:cTn dur="1000"/>
                                        <p:tgtEl>
                                          <p:spTgt spid="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1" st="1"/>
                                            </p:txEl>
                                          </p:spTgt>
                                        </p:tgtEl>
                                        <p:attrNameLst>
                                          <p:attrName>style.visibility</p:attrName>
                                        </p:attrNameLst>
                                      </p:cBhvr>
                                      <p:to>
                                        <p:strVal val="visible"/>
                                      </p:to>
                                    </p:set>
                                    <p:animEffect filter="fade" transition="in">
                                      <p:cBhvr>
                                        <p:cTn dur="1000"/>
                                        <p:tgtEl>
                                          <p:spTgt spid="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2" st="2"/>
                                            </p:txEl>
                                          </p:spTgt>
                                        </p:tgtEl>
                                        <p:attrNameLst>
                                          <p:attrName>style.visibility</p:attrName>
                                        </p:attrNameLst>
                                      </p:cBhvr>
                                      <p:to>
                                        <p:strVal val="visible"/>
                                      </p:to>
                                    </p:set>
                                    <p:animEffect filter="fade" transition="in">
                                      <p:cBhvr>
                                        <p:cTn dur="1000"/>
                                        <p:tgtEl>
                                          <p:spTgt spid="7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3" st="3"/>
                                            </p:txEl>
                                          </p:spTgt>
                                        </p:tgtEl>
                                        <p:attrNameLst>
                                          <p:attrName>style.visibility</p:attrName>
                                        </p:attrNameLst>
                                      </p:cBhvr>
                                      <p:to>
                                        <p:strVal val="visible"/>
                                      </p:to>
                                    </p:set>
                                    <p:animEffect filter="fade" transition="in">
                                      <p:cBhvr>
                                        <p:cTn dur="1000"/>
                                        <p:tgtEl>
                                          <p:spTgt spid="7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4" st="4"/>
                                            </p:txEl>
                                          </p:spTgt>
                                        </p:tgtEl>
                                        <p:attrNameLst>
                                          <p:attrName>style.visibility</p:attrName>
                                        </p:attrNameLst>
                                      </p:cBhvr>
                                      <p:to>
                                        <p:strVal val="visible"/>
                                      </p:to>
                                    </p:set>
                                    <p:animEffect filter="fade" transition="in">
                                      <p:cBhvr>
                                        <p:cTn dur="1000"/>
                                        <p:tgtEl>
                                          <p:spTgt spid="7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5" st="5"/>
                                            </p:txEl>
                                          </p:spTgt>
                                        </p:tgtEl>
                                        <p:attrNameLst>
                                          <p:attrName>style.visibility</p:attrName>
                                        </p:attrNameLst>
                                      </p:cBhvr>
                                      <p:to>
                                        <p:strVal val="visible"/>
                                      </p:to>
                                    </p:set>
                                    <p:animEffect filter="fade" transition="in">
                                      <p:cBhvr>
                                        <p:cTn dur="1000"/>
                                        <p:tgtEl>
                                          <p:spTgt spid="7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6" st="6"/>
                                            </p:txEl>
                                          </p:spTgt>
                                        </p:tgtEl>
                                        <p:attrNameLst>
                                          <p:attrName>style.visibility</p:attrName>
                                        </p:attrNameLst>
                                      </p:cBhvr>
                                      <p:to>
                                        <p:strVal val="visible"/>
                                      </p:to>
                                    </p:set>
                                    <p:animEffect filter="fade" transition="in">
                                      <p:cBhvr>
                                        <p:cTn dur="1000"/>
                                        <p:tgtEl>
                                          <p:spTgt spid="76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9"/>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Greedy Descent </a:t>
            </a:r>
            <a:endParaRPr/>
          </a:p>
        </p:txBody>
      </p:sp>
      <p:sp>
        <p:nvSpPr>
          <p:cNvPr id="766" name="Google Shape;766;p79"/>
          <p:cNvSpPr txBox="1"/>
          <p:nvPr/>
        </p:nvSpPr>
        <p:spPr>
          <a:xfrm>
            <a:off x="64038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767" name="Google Shape;767;p7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Start with an arbitrary valid assignment to the parameters</a:t>
            </a:r>
            <a:endParaRPr/>
          </a:p>
          <a:p>
            <a:pPr indent="-342900" lvl="0" marL="457200" rtl="0" algn="l">
              <a:spcBef>
                <a:spcPts val="0"/>
              </a:spcBef>
              <a:spcAft>
                <a:spcPts val="0"/>
              </a:spcAft>
              <a:buSzPts val="1800"/>
              <a:buChar char="●"/>
            </a:pPr>
            <a:r>
              <a:rPr lang="en"/>
              <a:t>Repeatedly find a neighboring assignment that does better on the objective function and move to it</a:t>
            </a:r>
            <a:endParaRPr/>
          </a:p>
          <a:p>
            <a:pPr indent="-342900" lvl="0" marL="457200" rtl="0" algn="l">
              <a:spcBef>
                <a:spcPts val="0"/>
              </a:spcBef>
              <a:spcAft>
                <a:spcPts val="0"/>
              </a:spcAft>
              <a:buSzPts val="1800"/>
              <a:buChar char="●"/>
            </a:pPr>
            <a:r>
              <a:rPr lang="en"/>
              <a:t>Where neighbors are defined as per the discretization of the range for each parameter</a:t>
            </a:r>
            <a:endParaRPr/>
          </a:p>
          <a:p>
            <a:pPr indent="-342900" lvl="0" marL="457200" rtl="0" algn="l">
              <a:spcBef>
                <a:spcPts val="0"/>
              </a:spcBef>
              <a:spcAft>
                <a:spcPts val="0"/>
              </a:spcAft>
              <a:buSzPts val="1800"/>
              <a:buChar char="●"/>
            </a:pPr>
            <a:r>
              <a:rPr lang="en"/>
              <a:t>Typically tweak a single parameter at a time, perhaps go round robin over parameters</a:t>
            </a:r>
            <a:endParaRPr/>
          </a:p>
          <a:p>
            <a:pPr indent="-342900" lvl="0" marL="457200" rtl="0" algn="l">
              <a:spcBef>
                <a:spcPts val="0"/>
              </a:spcBef>
              <a:spcAft>
                <a:spcPts val="0"/>
              </a:spcAft>
              <a:buSzPts val="1800"/>
              <a:buChar char="●"/>
            </a:pPr>
            <a:r>
              <a:rPr lang="en"/>
              <a:t>Could get stuck in local minima</a:t>
            </a:r>
            <a:endParaRPr/>
          </a:p>
          <a:p>
            <a:pPr indent="-342900" lvl="0" marL="457200" rtl="0" algn="l">
              <a:spcBef>
                <a:spcPts val="0"/>
              </a:spcBef>
              <a:spcAft>
                <a:spcPts val="0"/>
              </a:spcAft>
              <a:buSzPts val="1800"/>
              <a:buChar char="●"/>
            </a:pPr>
            <a:r>
              <a:rPr lang="en"/>
              <a:t>Do we have any in our case?  You can explore this in the project.</a:t>
            </a:r>
            <a:endParaRPr/>
          </a:p>
          <a:p>
            <a:pPr indent="0" lvl="0" marL="457200" rtl="0" algn="l">
              <a:spcBef>
                <a:spcPts val="1000"/>
              </a:spcBef>
              <a:spcAft>
                <a:spcPts val="10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0" st="0"/>
                                            </p:txEl>
                                          </p:spTgt>
                                        </p:tgtEl>
                                        <p:attrNameLst>
                                          <p:attrName>style.visibility</p:attrName>
                                        </p:attrNameLst>
                                      </p:cBhvr>
                                      <p:to>
                                        <p:strVal val="visible"/>
                                      </p:to>
                                    </p:set>
                                    <p:animEffect filter="fade" transition="in">
                                      <p:cBhvr>
                                        <p:cTn dur="1000"/>
                                        <p:tgtEl>
                                          <p:spTgt spid="7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1" st="1"/>
                                            </p:txEl>
                                          </p:spTgt>
                                        </p:tgtEl>
                                        <p:attrNameLst>
                                          <p:attrName>style.visibility</p:attrName>
                                        </p:attrNameLst>
                                      </p:cBhvr>
                                      <p:to>
                                        <p:strVal val="visible"/>
                                      </p:to>
                                    </p:set>
                                    <p:animEffect filter="fade" transition="in">
                                      <p:cBhvr>
                                        <p:cTn dur="1000"/>
                                        <p:tgtEl>
                                          <p:spTgt spid="7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2" st="2"/>
                                            </p:txEl>
                                          </p:spTgt>
                                        </p:tgtEl>
                                        <p:attrNameLst>
                                          <p:attrName>style.visibility</p:attrName>
                                        </p:attrNameLst>
                                      </p:cBhvr>
                                      <p:to>
                                        <p:strVal val="visible"/>
                                      </p:to>
                                    </p:set>
                                    <p:animEffect filter="fade" transition="in">
                                      <p:cBhvr>
                                        <p:cTn dur="1000"/>
                                        <p:tgtEl>
                                          <p:spTgt spid="7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3" st="3"/>
                                            </p:txEl>
                                          </p:spTgt>
                                        </p:tgtEl>
                                        <p:attrNameLst>
                                          <p:attrName>style.visibility</p:attrName>
                                        </p:attrNameLst>
                                      </p:cBhvr>
                                      <p:to>
                                        <p:strVal val="visible"/>
                                      </p:to>
                                    </p:set>
                                    <p:animEffect filter="fade" transition="in">
                                      <p:cBhvr>
                                        <p:cTn dur="1000"/>
                                        <p:tgtEl>
                                          <p:spTgt spid="7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4" st="4"/>
                                            </p:txEl>
                                          </p:spTgt>
                                        </p:tgtEl>
                                        <p:attrNameLst>
                                          <p:attrName>style.visibility</p:attrName>
                                        </p:attrNameLst>
                                      </p:cBhvr>
                                      <p:to>
                                        <p:strVal val="visible"/>
                                      </p:to>
                                    </p:set>
                                    <p:animEffect filter="fade" transition="in">
                                      <p:cBhvr>
                                        <p:cTn dur="1000"/>
                                        <p:tgtEl>
                                          <p:spTgt spid="7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5" st="5"/>
                                            </p:txEl>
                                          </p:spTgt>
                                        </p:tgtEl>
                                        <p:attrNameLst>
                                          <p:attrName>style.visibility</p:attrName>
                                        </p:attrNameLst>
                                      </p:cBhvr>
                                      <p:to>
                                        <p:strVal val="visible"/>
                                      </p:to>
                                    </p:set>
                                    <p:animEffect filter="fade" transition="in">
                                      <p:cBhvr>
                                        <p:cTn dur="1000"/>
                                        <p:tgtEl>
                                          <p:spTgt spid="7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6" st="6"/>
                                            </p:txEl>
                                          </p:spTgt>
                                        </p:tgtEl>
                                        <p:attrNameLst>
                                          <p:attrName>style.visibility</p:attrName>
                                        </p:attrNameLst>
                                      </p:cBhvr>
                                      <p:to>
                                        <p:strVal val="visible"/>
                                      </p:to>
                                    </p:set>
                                    <p:animEffect filter="fade" transition="in">
                                      <p:cBhvr>
                                        <p:cTn dur="1000"/>
                                        <p:tgtEl>
                                          <p:spTgt spid="76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Simulated Annealing</a:t>
            </a:r>
            <a:endParaRPr/>
          </a:p>
        </p:txBody>
      </p:sp>
      <p:sp>
        <p:nvSpPr>
          <p:cNvPr id="773" name="Google Shape;773;p80"/>
          <p:cNvSpPr txBox="1"/>
          <p:nvPr/>
        </p:nvSpPr>
        <p:spPr>
          <a:xfrm>
            <a:off x="64038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774" name="Google Shape;774;p8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How to jump out of local minima</a:t>
            </a:r>
            <a:endParaRPr sz="1600"/>
          </a:p>
          <a:p>
            <a:pPr indent="-330200" lvl="0" marL="457200" rtl="0" algn="l">
              <a:spcBef>
                <a:spcPts val="0"/>
              </a:spcBef>
              <a:spcAft>
                <a:spcPts val="0"/>
              </a:spcAft>
              <a:buSzPts val="1600"/>
              <a:buChar char="●"/>
            </a:pPr>
            <a:r>
              <a:rPr lang="en" sz="1600"/>
              <a:t>Occasionally, allow movement to a neighboring assignment that is worse on the objective function</a:t>
            </a:r>
            <a:endParaRPr sz="1600"/>
          </a:p>
          <a:p>
            <a:pPr indent="-330200" lvl="0" marL="457200" rtl="0" algn="l">
              <a:spcBef>
                <a:spcPts val="0"/>
              </a:spcBef>
              <a:spcAft>
                <a:spcPts val="0"/>
              </a:spcAft>
              <a:buSzPts val="1600"/>
              <a:buChar char="●"/>
            </a:pPr>
            <a:r>
              <a:rPr lang="en" sz="1600"/>
              <a:t>So if the neighbor is better, move to it</a:t>
            </a:r>
            <a:endParaRPr sz="1600"/>
          </a:p>
          <a:p>
            <a:pPr indent="-342900" lvl="0" marL="457200" rtl="0" algn="l">
              <a:spcBef>
                <a:spcPts val="0"/>
              </a:spcBef>
              <a:spcAft>
                <a:spcPts val="0"/>
              </a:spcAft>
              <a:buSzPts val="1800"/>
              <a:buChar char="●"/>
            </a:pPr>
            <a:r>
              <a:rPr lang="en" sz="1600"/>
              <a:t>If the neighbor is worse, move to it with a probability that is proportional to </a:t>
            </a:r>
            <a:r>
              <a:rPr lang="en" sz="1500">
                <a:solidFill>
                  <a:srgbClr val="1B1B1B"/>
                </a:solidFill>
                <a:highlight>
                  <a:srgbClr val="FDFDFD"/>
                </a:highlight>
              </a:rPr>
              <a:t>exp( (currentValue - neighbourValue) /Temperature)</a:t>
            </a:r>
            <a:endParaRPr sz="1500">
              <a:solidFill>
                <a:srgbClr val="1B1B1B"/>
              </a:solidFill>
              <a:highlight>
                <a:srgbClr val="FDFDFD"/>
              </a:highlight>
            </a:endParaRPr>
          </a:p>
          <a:p>
            <a:pPr indent="-323850" lvl="0" marL="457200" rtl="0" algn="l">
              <a:spcBef>
                <a:spcPts val="0"/>
              </a:spcBef>
              <a:spcAft>
                <a:spcPts val="0"/>
              </a:spcAft>
              <a:buClr>
                <a:srgbClr val="1B1B1B"/>
              </a:buClr>
              <a:buSzPts val="1500"/>
              <a:buChar char="●"/>
            </a:pPr>
            <a:r>
              <a:rPr lang="en" sz="1500">
                <a:solidFill>
                  <a:srgbClr val="1B1B1B"/>
                </a:solidFill>
                <a:highlight>
                  <a:srgbClr val="FDFDFD"/>
                </a:highlight>
              </a:rPr>
              <a:t>Of course, you will need to normalize the above</a:t>
            </a:r>
            <a:endParaRPr sz="1500">
              <a:solidFill>
                <a:srgbClr val="1B1B1B"/>
              </a:solidFill>
              <a:highlight>
                <a:srgbClr val="FDFDFD"/>
              </a:highlight>
            </a:endParaRPr>
          </a:p>
          <a:p>
            <a:pPr indent="-323850" lvl="0" marL="457200" rtl="0" algn="l">
              <a:spcBef>
                <a:spcPts val="0"/>
              </a:spcBef>
              <a:spcAft>
                <a:spcPts val="0"/>
              </a:spcAft>
              <a:buClr>
                <a:srgbClr val="1B1B1B"/>
              </a:buClr>
              <a:buSzPts val="1500"/>
              <a:buChar char="●"/>
            </a:pPr>
            <a:r>
              <a:rPr lang="en" sz="1500">
                <a:solidFill>
                  <a:srgbClr val="1B1B1B"/>
                </a:solidFill>
                <a:highlight>
                  <a:srgbClr val="FDFDFD"/>
                </a:highlight>
              </a:rPr>
              <a:t>Initially, start with high temperature so the probability of accepting the move to a worse neighbor is high</a:t>
            </a:r>
            <a:endParaRPr sz="1500">
              <a:solidFill>
                <a:srgbClr val="1B1B1B"/>
              </a:solidFill>
              <a:highlight>
                <a:srgbClr val="FDFDFD"/>
              </a:highlight>
            </a:endParaRPr>
          </a:p>
          <a:p>
            <a:pPr indent="-323850" lvl="0" marL="457200" rtl="0" algn="l">
              <a:spcBef>
                <a:spcPts val="0"/>
              </a:spcBef>
              <a:spcAft>
                <a:spcPts val="0"/>
              </a:spcAft>
              <a:buClr>
                <a:srgbClr val="1B1B1B"/>
              </a:buClr>
              <a:buSzPts val="1500"/>
              <a:buChar char="●"/>
            </a:pPr>
            <a:r>
              <a:rPr lang="en" sz="1500">
                <a:solidFill>
                  <a:srgbClr val="1B1B1B"/>
                </a:solidFill>
                <a:highlight>
                  <a:srgbClr val="FDFDFD"/>
                </a:highlight>
              </a:rPr>
              <a:t>As you get closer to the objective function becomes 4’, drop the temperature, so you start </a:t>
            </a:r>
            <a:r>
              <a:rPr lang="en" sz="1500">
                <a:solidFill>
                  <a:srgbClr val="1B1B1B"/>
                </a:solidFill>
                <a:highlight>
                  <a:srgbClr val="FDFDFD"/>
                </a:highlight>
              </a:rPr>
              <a:t>heading</a:t>
            </a:r>
            <a:r>
              <a:rPr lang="en" sz="1500">
                <a:solidFill>
                  <a:srgbClr val="1B1B1B"/>
                </a:solidFill>
                <a:highlight>
                  <a:srgbClr val="FDFDFD"/>
                </a:highlight>
              </a:rPr>
              <a:t> towards the current local minima</a:t>
            </a:r>
            <a:endParaRPr sz="1500">
              <a:solidFill>
                <a:srgbClr val="1B1B1B"/>
              </a:solidFill>
              <a:highlight>
                <a:srgbClr val="FDFDFD"/>
              </a:highlight>
            </a:endParaRPr>
          </a:p>
          <a:p>
            <a:pPr indent="-323850" lvl="0" marL="457200" rtl="0" algn="l">
              <a:spcBef>
                <a:spcPts val="0"/>
              </a:spcBef>
              <a:spcAft>
                <a:spcPts val="0"/>
              </a:spcAft>
              <a:buClr>
                <a:srgbClr val="1B1B1B"/>
              </a:buClr>
              <a:buSzPts val="1500"/>
              <a:buChar char="●"/>
            </a:pPr>
            <a:r>
              <a:rPr lang="en" sz="1500">
                <a:solidFill>
                  <a:srgbClr val="1B1B1B"/>
                </a:solidFill>
                <a:highlight>
                  <a:srgbClr val="FDFDFD"/>
                </a:highlight>
              </a:rPr>
              <a:t>You will need to experiment with setting </a:t>
            </a:r>
            <a:r>
              <a:rPr lang="en" sz="1500">
                <a:solidFill>
                  <a:srgbClr val="1B1B1B"/>
                </a:solidFill>
                <a:highlight>
                  <a:srgbClr val="FDFDFD"/>
                </a:highlight>
              </a:rPr>
              <a:t>the</a:t>
            </a:r>
            <a:r>
              <a:rPr lang="en" sz="1500">
                <a:solidFill>
                  <a:srgbClr val="1B1B1B"/>
                </a:solidFill>
                <a:highlight>
                  <a:srgbClr val="FDFDFD"/>
                </a:highlight>
              </a:rPr>
              <a:t> initial temperature and the cooling schedule </a:t>
            </a:r>
            <a:endParaRPr sz="1500">
              <a:solidFill>
                <a:srgbClr val="1B1B1B"/>
              </a:solidFill>
              <a:highlight>
                <a:srgbClr val="FDFDFD"/>
              </a:highlight>
            </a:endParaRPr>
          </a:p>
          <a:p>
            <a:pPr indent="0" lvl="0" marL="457200" rtl="0" algn="l">
              <a:spcBef>
                <a:spcPts val="1000"/>
              </a:spcBef>
              <a:spcAft>
                <a:spcPts val="10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0" st="0"/>
                                            </p:txEl>
                                          </p:spTgt>
                                        </p:tgtEl>
                                        <p:attrNameLst>
                                          <p:attrName>style.visibility</p:attrName>
                                        </p:attrNameLst>
                                      </p:cBhvr>
                                      <p:to>
                                        <p:strVal val="visible"/>
                                      </p:to>
                                    </p:set>
                                    <p:animEffect filter="fade" transition="in">
                                      <p:cBhvr>
                                        <p:cTn dur="1000"/>
                                        <p:tgtEl>
                                          <p:spTgt spid="7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1" st="1"/>
                                            </p:txEl>
                                          </p:spTgt>
                                        </p:tgtEl>
                                        <p:attrNameLst>
                                          <p:attrName>style.visibility</p:attrName>
                                        </p:attrNameLst>
                                      </p:cBhvr>
                                      <p:to>
                                        <p:strVal val="visible"/>
                                      </p:to>
                                    </p:set>
                                    <p:animEffect filter="fade" transition="in">
                                      <p:cBhvr>
                                        <p:cTn dur="1000"/>
                                        <p:tgtEl>
                                          <p:spTgt spid="7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2" st="2"/>
                                            </p:txEl>
                                          </p:spTgt>
                                        </p:tgtEl>
                                        <p:attrNameLst>
                                          <p:attrName>style.visibility</p:attrName>
                                        </p:attrNameLst>
                                      </p:cBhvr>
                                      <p:to>
                                        <p:strVal val="visible"/>
                                      </p:to>
                                    </p:set>
                                    <p:animEffect filter="fade" transition="in">
                                      <p:cBhvr>
                                        <p:cTn dur="1000"/>
                                        <p:tgtEl>
                                          <p:spTgt spid="7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3" st="3"/>
                                            </p:txEl>
                                          </p:spTgt>
                                        </p:tgtEl>
                                        <p:attrNameLst>
                                          <p:attrName>style.visibility</p:attrName>
                                        </p:attrNameLst>
                                      </p:cBhvr>
                                      <p:to>
                                        <p:strVal val="visible"/>
                                      </p:to>
                                    </p:set>
                                    <p:animEffect filter="fade" transition="in">
                                      <p:cBhvr>
                                        <p:cTn dur="1000"/>
                                        <p:tgtEl>
                                          <p:spTgt spid="7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4" st="4"/>
                                            </p:txEl>
                                          </p:spTgt>
                                        </p:tgtEl>
                                        <p:attrNameLst>
                                          <p:attrName>style.visibility</p:attrName>
                                        </p:attrNameLst>
                                      </p:cBhvr>
                                      <p:to>
                                        <p:strVal val="visible"/>
                                      </p:to>
                                    </p:set>
                                    <p:animEffect filter="fade" transition="in">
                                      <p:cBhvr>
                                        <p:cTn dur="1000"/>
                                        <p:tgtEl>
                                          <p:spTgt spid="7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5" st="5"/>
                                            </p:txEl>
                                          </p:spTgt>
                                        </p:tgtEl>
                                        <p:attrNameLst>
                                          <p:attrName>style.visibility</p:attrName>
                                        </p:attrNameLst>
                                      </p:cBhvr>
                                      <p:to>
                                        <p:strVal val="visible"/>
                                      </p:to>
                                    </p:set>
                                    <p:animEffect filter="fade" transition="in">
                                      <p:cBhvr>
                                        <p:cTn dur="1000"/>
                                        <p:tgtEl>
                                          <p:spTgt spid="7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6" st="6"/>
                                            </p:txEl>
                                          </p:spTgt>
                                        </p:tgtEl>
                                        <p:attrNameLst>
                                          <p:attrName>style.visibility</p:attrName>
                                        </p:attrNameLst>
                                      </p:cBhvr>
                                      <p:to>
                                        <p:strVal val="visible"/>
                                      </p:to>
                                    </p:set>
                                    <p:animEffect filter="fade" transition="in">
                                      <p:cBhvr>
                                        <p:cTn dur="1000"/>
                                        <p:tgtEl>
                                          <p:spTgt spid="7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7" st="7"/>
                                            </p:txEl>
                                          </p:spTgt>
                                        </p:tgtEl>
                                        <p:attrNameLst>
                                          <p:attrName>style.visibility</p:attrName>
                                        </p:attrNameLst>
                                      </p:cBhvr>
                                      <p:to>
                                        <p:strVal val="visible"/>
                                      </p:to>
                                    </p:set>
                                    <p:animEffect filter="fade" transition="in">
                                      <p:cBhvr>
                                        <p:cTn dur="1000"/>
                                        <p:tgtEl>
                                          <p:spTgt spid="7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xEl>
                                              <p:pRg end="8" st="8"/>
                                            </p:txEl>
                                          </p:spTgt>
                                        </p:tgtEl>
                                        <p:attrNameLst>
                                          <p:attrName>style.visibility</p:attrName>
                                        </p:attrNameLst>
                                      </p:cBhvr>
                                      <p:to>
                                        <p:strVal val="visible"/>
                                      </p:to>
                                    </p:set>
                                    <p:animEffect filter="fade" transition="in">
                                      <p:cBhvr>
                                        <p:cTn dur="1000"/>
                                        <p:tgtEl>
                                          <p:spTgt spid="77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1"/>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Options: Gradient Descent</a:t>
            </a:r>
            <a:endParaRPr/>
          </a:p>
        </p:txBody>
      </p:sp>
      <p:sp>
        <p:nvSpPr>
          <p:cNvPr id="780" name="Google Shape;780;p81"/>
          <p:cNvSpPr txBox="1"/>
          <p:nvPr/>
        </p:nvSpPr>
        <p:spPr>
          <a:xfrm>
            <a:off x="64038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781" name="Google Shape;781;p8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1B1B1B"/>
              </a:buClr>
              <a:buSzPts val="1500"/>
              <a:buChar char="●"/>
            </a:pPr>
            <a:r>
              <a:rPr lang="en" sz="1900"/>
              <a:t>If you can write the </a:t>
            </a:r>
            <a:r>
              <a:rPr lang="en" sz="1900"/>
              <a:t>objective</a:t>
            </a:r>
            <a:r>
              <a:rPr lang="en" sz="1900"/>
              <a:t> function in a closed form and obtain the partial derivative for each parameter</a:t>
            </a:r>
            <a:r>
              <a:rPr lang="en">
                <a:solidFill>
                  <a:srgbClr val="1B1B1B"/>
                </a:solidFill>
                <a:highlight>
                  <a:srgbClr val="FDFDFD"/>
                </a:highlight>
              </a:rPr>
              <a:t>, the vector of partial derivative values is the gradient</a:t>
            </a:r>
            <a:endParaRPr>
              <a:solidFill>
                <a:srgbClr val="1B1B1B"/>
              </a:solidFill>
              <a:highlight>
                <a:srgbClr val="FDFDFD"/>
              </a:highlight>
            </a:endParaRPr>
          </a:p>
          <a:p>
            <a:pPr indent="-342900" lvl="0" marL="457200" rtl="0" algn="l">
              <a:spcBef>
                <a:spcPts val="0"/>
              </a:spcBef>
              <a:spcAft>
                <a:spcPts val="0"/>
              </a:spcAft>
              <a:buClr>
                <a:srgbClr val="1B1B1B"/>
              </a:buClr>
              <a:buSzPts val="1800"/>
              <a:buChar char="●"/>
            </a:pPr>
            <a:r>
              <a:rPr lang="en">
                <a:solidFill>
                  <a:srgbClr val="1B1B1B"/>
                </a:solidFill>
                <a:highlight>
                  <a:srgbClr val="FDFDFD"/>
                </a:highlight>
              </a:rPr>
              <a:t>Repeatedly move in that gradient direction by a certain step size</a:t>
            </a:r>
            <a:endParaRPr>
              <a:solidFill>
                <a:srgbClr val="1B1B1B"/>
              </a:solidFill>
              <a:highlight>
                <a:srgbClr val="FDFDFD"/>
              </a:highlight>
            </a:endParaRPr>
          </a:p>
          <a:p>
            <a:pPr indent="-342900" lvl="0" marL="457200" rtl="0" algn="l">
              <a:spcBef>
                <a:spcPts val="0"/>
              </a:spcBef>
              <a:spcAft>
                <a:spcPts val="0"/>
              </a:spcAft>
              <a:buClr>
                <a:srgbClr val="1B1B1B"/>
              </a:buClr>
              <a:buSzPts val="1800"/>
              <a:buChar char="●"/>
            </a:pPr>
            <a:r>
              <a:rPr lang="en">
                <a:solidFill>
                  <a:srgbClr val="1B1B1B"/>
                </a:solidFill>
                <a:highlight>
                  <a:srgbClr val="FDFDFD"/>
                </a:highlight>
              </a:rPr>
              <a:t>Small step sizes take time, bigger step sizes overshoot the local minimum</a:t>
            </a:r>
            <a:endParaRPr>
              <a:solidFill>
                <a:srgbClr val="1B1B1B"/>
              </a:solidFill>
              <a:highlight>
                <a:srgbClr val="FDFDFD"/>
              </a:highlight>
            </a:endParaRPr>
          </a:p>
          <a:p>
            <a:pPr indent="-342900" lvl="0" marL="457200" rtl="0" algn="l">
              <a:spcBef>
                <a:spcPts val="0"/>
              </a:spcBef>
              <a:spcAft>
                <a:spcPts val="0"/>
              </a:spcAft>
              <a:buClr>
                <a:srgbClr val="1B1B1B"/>
              </a:buClr>
              <a:buSzPts val="1800"/>
              <a:buChar char="●"/>
            </a:pPr>
            <a:r>
              <a:rPr lang="en">
                <a:solidFill>
                  <a:srgbClr val="1B1B1B"/>
                </a:solidFill>
                <a:highlight>
                  <a:srgbClr val="FDFDFD"/>
                </a:highlight>
              </a:rPr>
              <a:t>Often use convex approximations in the local neighborhood to get to the local minimum of this approximated function in one shot</a:t>
            </a:r>
            <a:endParaRPr>
              <a:solidFill>
                <a:srgbClr val="1B1B1B"/>
              </a:solidFill>
              <a:highlight>
                <a:srgbClr val="FDFDFD"/>
              </a:highlight>
            </a:endParaRPr>
          </a:p>
          <a:p>
            <a:pPr indent="-342900" lvl="0" marL="457200" rtl="0" algn="l">
              <a:spcBef>
                <a:spcPts val="0"/>
              </a:spcBef>
              <a:spcAft>
                <a:spcPts val="0"/>
              </a:spcAft>
              <a:buClr>
                <a:srgbClr val="1B1B1B"/>
              </a:buClr>
              <a:buSzPts val="1800"/>
              <a:buChar char="●"/>
            </a:pPr>
            <a:r>
              <a:rPr lang="en">
                <a:solidFill>
                  <a:srgbClr val="1B1B1B"/>
                </a:solidFill>
                <a:highlight>
                  <a:srgbClr val="FDFDFD"/>
                </a:highlight>
              </a:rPr>
              <a:t>Is gradient descent applicable here? Explore in the project</a:t>
            </a:r>
            <a:endParaRPr>
              <a:solidFill>
                <a:srgbClr val="1B1B1B"/>
              </a:solidFill>
              <a:highlight>
                <a:srgbClr val="FDFDFD"/>
              </a:highlight>
            </a:endParaRPr>
          </a:p>
          <a:p>
            <a:pPr indent="0" lvl="0" marL="457200" rtl="0" algn="l">
              <a:spcBef>
                <a:spcPts val="1000"/>
              </a:spcBef>
              <a:spcAft>
                <a:spcPts val="10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xEl>
                                              <p:pRg end="0" st="0"/>
                                            </p:txEl>
                                          </p:spTgt>
                                        </p:tgtEl>
                                        <p:attrNameLst>
                                          <p:attrName>style.visibility</p:attrName>
                                        </p:attrNameLst>
                                      </p:cBhvr>
                                      <p:to>
                                        <p:strVal val="visible"/>
                                      </p:to>
                                    </p:set>
                                    <p:animEffect filter="fade" transition="in">
                                      <p:cBhvr>
                                        <p:cTn dur="1000"/>
                                        <p:tgtEl>
                                          <p:spTgt spid="7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xEl>
                                              <p:pRg end="1" st="1"/>
                                            </p:txEl>
                                          </p:spTgt>
                                        </p:tgtEl>
                                        <p:attrNameLst>
                                          <p:attrName>style.visibility</p:attrName>
                                        </p:attrNameLst>
                                      </p:cBhvr>
                                      <p:to>
                                        <p:strVal val="visible"/>
                                      </p:to>
                                    </p:set>
                                    <p:animEffect filter="fade" transition="in">
                                      <p:cBhvr>
                                        <p:cTn dur="1000"/>
                                        <p:tgtEl>
                                          <p:spTgt spid="7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xEl>
                                              <p:pRg end="2" st="2"/>
                                            </p:txEl>
                                          </p:spTgt>
                                        </p:tgtEl>
                                        <p:attrNameLst>
                                          <p:attrName>style.visibility</p:attrName>
                                        </p:attrNameLst>
                                      </p:cBhvr>
                                      <p:to>
                                        <p:strVal val="visible"/>
                                      </p:to>
                                    </p:set>
                                    <p:animEffect filter="fade" transition="in">
                                      <p:cBhvr>
                                        <p:cTn dur="1000"/>
                                        <p:tgtEl>
                                          <p:spTgt spid="7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xEl>
                                              <p:pRg end="3" st="3"/>
                                            </p:txEl>
                                          </p:spTgt>
                                        </p:tgtEl>
                                        <p:attrNameLst>
                                          <p:attrName>style.visibility</p:attrName>
                                        </p:attrNameLst>
                                      </p:cBhvr>
                                      <p:to>
                                        <p:strVal val="visible"/>
                                      </p:to>
                                    </p:set>
                                    <p:animEffect filter="fade" transition="in">
                                      <p:cBhvr>
                                        <p:cTn dur="1000"/>
                                        <p:tgtEl>
                                          <p:spTgt spid="7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xEl>
                                              <p:pRg end="4" st="4"/>
                                            </p:txEl>
                                          </p:spTgt>
                                        </p:tgtEl>
                                        <p:attrNameLst>
                                          <p:attrName>style.visibility</p:attrName>
                                        </p:attrNameLst>
                                      </p:cBhvr>
                                      <p:to>
                                        <p:strVal val="visible"/>
                                      </p:to>
                                    </p:set>
                                    <p:animEffect filter="fade" transition="in">
                                      <p:cBhvr>
                                        <p:cTn dur="1000"/>
                                        <p:tgtEl>
                                          <p:spTgt spid="7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xEl>
                                              <p:pRg end="5" st="5"/>
                                            </p:txEl>
                                          </p:spTgt>
                                        </p:tgtEl>
                                        <p:attrNameLst>
                                          <p:attrName>style.visibility</p:attrName>
                                        </p:attrNameLst>
                                      </p:cBhvr>
                                      <p:to>
                                        <p:strVal val="visible"/>
                                      </p:to>
                                    </p:set>
                                    <p:animEffect filter="fade" transition="in">
                                      <p:cBhvr>
                                        <p:cTn dur="1000"/>
                                        <p:tgtEl>
                                          <p:spTgt spid="78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2"/>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Newton and Gravitation</a:t>
            </a:r>
            <a:endParaRPr/>
          </a:p>
        </p:txBody>
      </p:sp>
      <p:sp>
        <p:nvSpPr>
          <p:cNvPr id="787" name="Google Shape;787;p82"/>
          <p:cNvSpPr txBox="1"/>
          <p:nvPr/>
        </p:nvSpPr>
        <p:spPr>
          <a:xfrm>
            <a:off x="64038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788" name="Google Shape;788;p8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B1B1B"/>
              </a:buClr>
              <a:buSzPts val="1800"/>
              <a:buChar char="●"/>
            </a:pPr>
            <a:r>
              <a:rPr lang="en" sz="1900"/>
              <a:t>Several decades later, Newton tried to explain the physics of ellipses and of equal areas in equal time</a:t>
            </a:r>
            <a:endParaRPr sz="1900"/>
          </a:p>
          <a:p>
            <a:pPr indent="-349250" lvl="0" marL="457200" rtl="0" algn="l">
              <a:spcBef>
                <a:spcPts val="0"/>
              </a:spcBef>
              <a:spcAft>
                <a:spcPts val="0"/>
              </a:spcAft>
              <a:buSzPts val="1900"/>
              <a:buChar char="●"/>
            </a:pPr>
            <a:r>
              <a:rPr lang="en" sz="1900"/>
              <a:t>He had to come up with a few tools for this</a:t>
            </a:r>
            <a:endParaRPr sz="1900"/>
          </a:p>
          <a:p>
            <a:pPr indent="-349250" lvl="0" marL="457200" rtl="0" algn="l">
              <a:spcBef>
                <a:spcPts val="0"/>
              </a:spcBef>
              <a:spcAft>
                <a:spcPts val="0"/>
              </a:spcAft>
              <a:buSzPts val="1900"/>
              <a:buChar char="●"/>
            </a:pPr>
            <a:r>
              <a:rPr lang="en" sz="1900"/>
              <a:t>Orthogonal decomposition: write a vector as a sum of two orthogonal vectors</a:t>
            </a:r>
            <a:endParaRPr sz="1900"/>
          </a:p>
          <a:p>
            <a:pPr indent="-349250" lvl="0" marL="457200" rtl="0" algn="l">
              <a:spcBef>
                <a:spcPts val="0"/>
              </a:spcBef>
              <a:spcAft>
                <a:spcPts val="0"/>
              </a:spcAft>
              <a:buSzPts val="1900"/>
              <a:buChar char="●"/>
            </a:pPr>
            <a:r>
              <a:rPr lang="en" sz="1900"/>
              <a:t>Define Force as  vector that changes the velocity (and not the position directly)</a:t>
            </a:r>
            <a:endParaRPr sz="1900"/>
          </a:p>
          <a:p>
            <a:pPr indent="-349250" lvl="0" marL="457200" rtl="0" algn="l">
              <a:spcBef>
                <a:spcPts val="0"/>
              </a:spcBef>
              <a:spcAft>
                <a:spcPts val="0"/>
              </a:spcAft>
              <a:buSzPts val="1900"/>
              <a:buChar char="●"/>
            </a:pPr>
            <a:r>
              <a:rPr lang="en" sz="1900"/>
              <a:t>Calculus to handle continuously varying quantities</a:t>
            </a:r>
            <a:endParaRPr sz="1900"/>
          </a:p>
          <a:p>
            <a:pPr indent="0" lvl="0" marL="457200" rtl="0" algn="l">
              <a:spcBef>
                <a:spcPts val="1000"/>
              </a:spcBef>
              <a:spcAft>
                <a:spcPts val="10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0" st="0"/>
                                            </p:txEl>
                                          </p:spTgt>
                                        </p:tgtEl>
                                        <p:attrNameLst>
                                          <p:attrName>style.visibility</p:attrName>
                                        </p:attrNameLst>
                                      </p:cBhvr>
                                      <p:to>
                                        <p:strVal val="visible"/>
                                      </p:to>
                                    </p:set>
                                    <p:animEffect filter="fade" transition="in">
                                      <p:cBhvr>
                                        <p:cTn dur="1000"/>
                                        <p:tgtEl>
                                          <p:spTgt spid="7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1" st="1"/>
                                            </p:txEl>
                                          </p:spTgt>
                                        </p:tgtEl>
                                        <p:attrNameLst>
                                          <p:attrName>style.visibility</p:attrName>
                                        </p:attrNameLst>
                                      </p:cBhvr>
                                      <p:to>
                                        <p:strVal val="visible"/>
                                      </p:to>
                                    </p:set>
                                    <p:animEffect filter="fade" transition="in">
                                      <p:cBhvr>
                                        <p:cTn dur="1000"/>
                                        <p:tgtEl>
                                          <p:spTgt spid="7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2" st="2"/>
                                            </p:txEl>
                                          </p:spTgt>
                                        </p:tgtEl>
                                        <p:attrNameLst>
                                          <p:attrName>style.visibility</p:attrName>
                                        </p:attrNameLst>
                                      </p:cBhvr>
                                      <p:to>
                                        <p:strVal val="visible"/>
                                      </p:to>
                                    </p:set>
                                    <p:animEffect filter="fade" transition="in">
                                      <p:cBhvr>
                                        <p:cTn dur="1000"/>
                                        <p:tgtEl>
                                          <p:spTgt spid="7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3" st="3"/>
                                            </p:txEl>
                                          </p:spTgt>
                                        </p:tgtEl>
                                        <p:attrNameLst>
                                          <p:attrName>style.visibility</p:attrName>
                                        </p:attrNameLst>
                                      </p:cBhvr>
                                      <p:to>
                                        <p:strVal val="visible"/>
                                      </p:to>
                                    </p:set>
                                    <p:animEffect filter="fade" transition="in">
                                      <p:cBhvr>
                                        <p:cTn dur="1000"/>
                                        <p:tgtEl>
                                          <p:spTgt spid="7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4" st="4"/>
                                            </p:txEl>
                                          </p:spTgt>
                                        </p:tgtEl>
                                        <p:attrNameLst>
                                          <p:attrName>style.visibility</p:attrName>
                                        </p:attrNameLst>
                                      </p:cBhvr>
                                      <p:to>
                                        <p:strVal val="visible"/>
                                      </p:to>
                                    </p:set>
                                    <p:animEffect filter="fade" transition="in">
                                      <p:cBhvr>
                                        <p:cTn dur="1000"/>
                                        <p:tgtEl>
                                          <p:spTgt spid="7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5" st="5"/>
                                            </p:txEl>
                                          </p:spTgt>
                                        </p:tgtEl>
                                        <p:attrNameLst>
                                          <p:attrName>style.visibility</p:attrName>
                                        </p:attrNameLst>
                                      </p:cBhvr>
                                      <p:to>
                                        <p:strVal val="visible"/>
                                      </p:to>
                                    </p:set>
                                    <p:animEffect filter="fade" transition="in">
                                      <p:cBhvr>
                                        <p:cTn dur="1000"/>
                                        <p:tgtEl>
                                          <p:spTgt spid="78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3"/>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Equal Areas in Equal Time</a:t>
            </a:r>
            <a:endParaRPr/>
          </a:p>
        </p:txBody>
      </p:sp>
      <p:sp>
        <p:nvSpPr>
          <p:cNvPr id="794" name="Google Shape;794;p83"/>
          <p:cNvSpPr txBox="1"/>
          <p:nvPr/>
        </p:nvSpPr>
        <p:spPr>
          <a:xfrm>
            <a:off x="64038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795" name="Google Shape;795;p83"/>
          <p:cNvSpPr txBox="1"/>
          <p:nvPr>
            <p:ph idx="1" type="body"/>
          </p:nvPr>
        </p:nvSpPr>
        <p:spPr>
          <a:xfrm>
            <a:off x="387900" y="1536633"/>
            <a:ext cx="3999900" cy="45552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lang="en" sz="1600"/>
              <a:t>Area traversed in this infinitesimal time step is </a:t>
            </a:r>
            <a:endParaRPr sz="1600"/>
          </a:p>
          <a:p>
            <a:pPr indent="0" lvl="0" marL="457200" rtl="0" algn="l">
              <a:spcBef>
                <a:spcPts val="1600"/>
              </a:spcBef>
              <a:spcAft>
                <a:spcPts val="0"/>
              </a:spcAft>
              <a:buNone/>
            </a:pPr>
            <a:r>
              <a:rPr i="1" lang="en" sz="1600"/>
              <a:t>0.5 r v sin</a:t>
            </a:r>
            <a:r>
              <a:rPr i="1" lang="en" sz="1300">
                <a:solidFill>
                  <a:schemeClr val="dk1"/>
                </a:solidFill>
              </a:rPr>
              <a:t>𝛳 </a:t>
            </a:r>
            <a:r>
              <a:rPr lang="en" sz="1300">
                <a:solidFill>
                  <a:schemeClr val="dk1"/>
                </a:solidFill>
              </a:rPr>
              <a:t>d</a:t>
            </a:r>
            <a:r>
              <a:rPr i="1" lang="en" sz="1300">
                <a:solidFill>
                  <a:schemeClr val="dk1"/>
                </a:solidFill>
              </a:rPr>
              <a:t>t</a:t>
            </a:r>
            <a:endParaRPr i="1" sz="1300">
              <a:solidFill>
                <a:schemeClr val="dk1"/>
              </a:solidFill>
            </a:endParaRPr>
          </a:p>
          <a:p>
            <a:pPr indent="-330200" lvl="0" marL="457200" rtl="0" algn="l">
              <a:spcBef>
                <a:spcPts val="1600"/>
              </a:spcBef>
              <a:spcAft>
                <a:spcPts val="0"/>
              </a:spcAft>
              <a:buSzPts val="1600"/>
              <a:buChar char="●"/>
            </a:pPr>
            <a:r>
              <a:rPr lang="en" sz="1600"/>
              <a:t>Area traversed in the next step is </a:t>
            </a:r>
            <a:endParaRPr sz="1600"/>
          </a:p>
          <a:p>
            <a:pPr indent="0" lvl="0" marL="457200" rtl="0" algn="l">
              <a:spcBef>
                <a:spcPts val="1600"/>
              </a:spcBef>
              <a:spcAft>
                <a:spcPts val="0"/>
              </a:spcAft>
              <a:buNone/>
            </a:pPr>
            <a:r>
              <a:rPr i="1" lang="en" sz="1600">
                <a:solidFill>
                  <a:schemeClr val="dk1"/>
                </a:solidFill>
              </a:rPr>
              <a:t>0.5  sqrt[ (r - v cos</a:t>
            </a:r>
            <a:r>
              <a:rPr i="1" lang="en" sz="1300">
                <a:solidFill>
                  <a:schemeClr val="dk1"/>
                </a:solidFill>
              </a:rPr>
              <a:t>𝛳 </a:t>
            </a:r>
            <a:r>
              <a:rPr lang="en" sz="1300">
                <a:solidFill>
                  <a:schemeClr val="dk1"/>
                </a:solidFill>
              </a:rPr>
              <a:t>d</a:t>
            </a:r>
            <a:r>
              <a:rPr i="1" lang="en" sz="1300">
                <a:solidFill>
                  <a:schemeClr val="dk1"/>
                </a:solidFill>
              </a:rPr>
              <a:t>t) </a:t>
            </a:r>
            <a:r>
              <a:rPr baseline="30000" i="1" lang="en" sz="1300">
                <a:solidFill>
                  <a:schemeClr val="dk1"/>
                </a:solidFill>
              </a:rPr>
              <a:t>2</a:t>
            </a:r>
            <a:r>
              <a:rPr i="1" lang="en">
                <a:solidFill>
                  <a:schemeClr val="dk1"/>
                </a:solidFill>
                <a:latin typeface="Ubuntu"/>
                <a:ea typeface="Ubuntu"/>
                <a:cs typeface="Ubuntu"/>
                <a:sym typeface="Ubuntu"/>
              </a:rPr>
              <a:t>+ (v sin</a:t>
            </a:r>
            <a:r>
              <a:rPr i="1" lang="en" sz="1300">
                <a:solidFill>
                  <a:schemeClr val="dk1"/>
                </a:solidFill>
              </a:rPr>
              <a:t>𝛳 </a:t>
            </a:r>
            <a:r>
              <a:rPr lang="en" sz="1300">
                <a:solidFill>
                  <a:schemeClr val="dk1"/>
                </a:solidFill>
              </a:rPr>
              <a:t>d</a:t>
            </a:r>
            <a:r>
              <a:rPr i="1" lang="en" sz="1300">
                <a:solidFill>
                  <a:schemeClr val="dk1"/>
                </a:solidFill>
              </a:rPr>
              <a:t>t)</a:t>
            </a:r>
            <a:r>
              <a:rPr baseline="30000" i="1" lang="en" sz="1300">
                <a:solidFill>
                  <a:schemeClr val="dk1"/>
                </a:solidFill>
              </a:rPr>
              <a:t>2  </a:t>
            </a:r>
            <a:r>
              <a:rPr i="1" lang="en" sz="1600">
                <a:solidFill>
                  <a:schemeClr val="dk1"/>
                </a:solidFill>
              </a:rPr>
              <a:t>]</a:t>
            </a:r>
            <a:endParaRPr i="1" sz="1300">
              <a:solidFill>
                <a:schemeClr val="dk1"/>
              </a:solidFill>
            </a:endParaRPr>
          </a:p>
          <a:p>
            <a:pPr indent="0" lvl="0" marL="457200" rtl="0" algn="l">
              <a:spcBef>
                <a:spcPts val="1600"/>
              </a:spcBef>
              <a:spcAft>
                <a:spcPts val="0"/>
              </a:spcAft>
              <a:buNone/>
            </a:pPr>
            <a:r>
              <a:rPr i="1" lang="en" sz="1300">
                <a:solidFill>
                  <a:schemeClr val="dk1"/>
                </a:solidFill>
              </a:rPr>
              <a:t>[ (</a:t>
            </a:r>
            <a:r>
              <a:rPr i="1" lang="en" sz="1600">
                <a:solidFill>
                  <a:schemeClr val="dk1"/>
                </a:solidFill>
              </a:rPr>
              <a:t>v cos</a:t>
            </a:r>
            <a:r>
              <a:rPr i="1" lang="en" sz="1300">
                <a:solidFill>
                  <a:schemeClr val="dk1"/>
                </a:solidFill>
              </a:rPr>
              <a:t>𝛳+a </a:t>
            </a:r>
            <a:r>
              <a:rPr lang="en" sz="1300">
                <a:solidFill>
                  <a:schemeClr val="dk1"/>
                </a:solidFill>
              </a:rPr>
              <a:t>d</a:t>
            </a:r>
            <a:r>
              <a:rPr i="1" lang="en" sz="1300">
                <a:solidFill>
                  <a:schemeClr val="dk1"/>
                </a:solidFill>
              </a:rPr>
              <a:t>t ) </a:t>
            </a:r>
            <a:r>
              <a:rPr i="1" lang="en" sz="1600">
                <a:solidFill>
                  <a:schemeClr val="dk1"/>
                </a:solidFill>
              </a:rPr>
              <a:t>sin</a:t>
            </a:r>
            <a:r>
              <a:rPr i="1" lang="en" sz="1300">
                <a:solidFill>
                  <a:schemeClr val="dk1"/>
                </a:solidFill>
              </a:rPr>
              <a:t> </a:t>
            </a:r>
            <a:r>
              <a:rPr lang="en" sz="1100">
                <a:solidFill>
                  <a:schemeClr val="dk1"/>
                </a:solidFill>
                <a:latin typeface="Ubuntu"/>
                <a:ea typeface="Ubuntu"/>
                <a:cs typeface="Ubuntu"/>
                <a:sym typeface="Ubuntu"/>
              </a:rPr>
              <a:t>d</a:t>
            </a:r>
            <a:r>
              <a:rPr i="1" lang="en" sz="1100">
                <a:solidFill>
                  <a:schemeClr val="dk1"/>
                </a:solidFill>
                <a:latin typeface="Ubuntu"/>
                <a:ea typeface="Ubuntu"/>
                <a:cs typeface="Ubuntu"/>
                <a:sym typeface="Ubuntu"/>
              </a:rPr>
              <a:t>𝛅  +   v </a:t>
            </a:r>
            <a:r>
              <a:rPr i="1" lang="en" sz="1600">
                <a:solidFill>
                  <a:schemeClr val="dk1"/>
                </a:solidFill>
              </a:rPr>
              <a:t>sin</a:t>
            </a:r>
            <a:r>
              <a:rPr i="1" lang="en" sz="1300">
                <a:solidFill>
                  <a:schemeClr val="dk1"/>
                </a:solidFill>
              </a:rPr>
              <a:t>𝛳 </a:t>
            </a:r>
            <a:r>
              <a:rPr i="1" lang="en" sz="1600">
                <a:solidFill>
                  <a:schemeClr val="dk1"/>
                </a:solidFill>
              </a:rPr>
              <a:t>cos</a:t>
            </a:r>
            <a:r>
              <a:rPr i="1" lang="en" sz="1300">
                <a:solidFill>
                  <a:schemeClr val="dk1"/>
                </a:solidFill>
              </a:rPr>
              <a:t> </a:t>
            </a:r>
            <a:r>
              <a:rPr lang="en" sz="1100">
                <a:solidFill>
                  <a:schemeClr val="dk1"/>
                </a:solidFill>
                <a:latin typeface="Ubuntu"/>
                <a:ea typeface="Ubuntu"/>
                <a:cs typeface="Ubuntu"/>
                <a:sym typeface="Ubuntu"/>
              </a:rPr>
              <a:t>d</a:t>
            </a:r>
            <a:r>
              <a:rPr i="1" lang="en" sz="1100">
                <a:solidFill>
                  <a:schemeClr val="dk1"/>
                </a:solidFill>
                <a:latin typeface="Ubuntu"/>
                <a:ea typeface="Ubuntu"/>
                <a:cs typeface="Ubuntu"/>
                <a:sym typeface="Ubuntu"/>
              </a:rPr>
              <a:t>𝛅 ] </a:t>
            </a:r>
            <a:r>
              <a:rPr lang="en" sz="1300">
                <a:solidFill>
                  <a:schemeClr val="dk1"/>
                </a:solidFill>
              </a:rPr>
              <a:t>d</a:t>
            </a:r>
            <a:r>
              <a:rPr i="1" lang="en" sz="1300">
                <a:solidFill>
                  <a:schemeClr val="dk1"/>
                </a:solidFill>
              </a:rPr>
              <a:t>t </a:t>
            </a:r>
            <a:endParaRPr i="1" sz="1100">
              <a:solidFill>
                <a:schemeClr val="dk1"/>
              </a:solidFill>
              <a:latin typeface="Ubuntu"/>
              <a:ea typeface="Ubuntu"/>
              <a:cs typeface="Ubuntu"/>
              <a:sym typeface="Ubuntu"/>
            </a:endParaRPr>
          </a:p>
          <a:p>
            <a:pPr indent="0" lvl="0" marL="457200" rtl="0" algn="l">
              <a:spcBef>
                <a:spcPts val="1600"/>
              </a:spcBef>
              <a:spcAft>
                <a:spcPts val="1600"/>
              </a:spcAft>
              <a:buNone/>
            </a:pPr>
            <a:r>
              <a:rPr lang="en" sz="1300"/>
              <a:t> </a:t>
            </a:r>
            <a:endParaRPr sz="1300"/>
          </a:p>
        </p:txBody>
      </p:sp>
      <p:sp>
        <p:nvSpPr>
          <p:cNvPr id="796" name="Google Shape;796;p83"/>
          <p:cNvSpPr txBox="1"/>
          <p:nvPr>
            <p:ph idx="2" type="body"/>
          </p:nvPr>
        </p:nvSpPr>
        <p:spPr>
          <a:xfrm>
            <a:off x="4585550" y="1536633"/>
            <a:ext cx="3999900" cy="4555200"/>
          </a:xfrm>
          <a:prstGeom prst="rect">
            <a:avLst/>
          </a:prstGeom>
        </p:spPr>
        <p:txBody>
          <a:bodyPr anchorCtr="0" anchor="t" bIns="91425" lIns="91425" spcFirstLastPara="1" rIns="91425" wrap="square" tIns="91425">
            <a:noAutofit/>
          </a:bodyPr>
          <a:lstStyle/>
          <a:p>
            <a:pPr indent="0" lvl="0" marL="0" rtl="0" algn="l">
              <a:spcBef>
                <a:spcPts val="1000"/>
              </a:spcBef>
              <a:spcAft>
                <a:spcPts val="1600"/>
              </a:spcAft>
              <a:buNone/>
            </a:pPr>
            <a:r>
              <a:t/>
            </a:r>
            <a:endParaRPr/>
          </a:p>
        </p:txBody>
      </p:sp>
      <p:sp>
        <p:nvSpPr>
          <p:cNvPr id="797" name="Google Shape;797;p83"/>
          <p:cNvSpPr txBox="1"/>
          <p:nvPr>
            <p:ph idx="3"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I</a:t>
            </a:r>
            <a:r>
              <a:rPr lang="en" sz="1500"/>
              <a:t>t follows that the rate of change of areas is a constant; also known as the conservation of angular momentum; holds regardless of a gravitational law</a:t>
            </a:r>
            <a:endParaRPr sz="1500"/>
          </a:p>
        </p:txBody>
      </p:sp>
      <p:cxnSp>
        <p:nvCxnSpPr>
          <p:cNvPr id="798" name="Google Shape;798;p83"/>
          <p:cNvCxnSpPr/>
          <p:nvPr/>
        </p:nvCxnSpPr>
        <p:spPr>
          <a:xfrm flipH="1" rot="10800000">
            <a:off x="5337275" y="3850775"/>
            <a:ext cx="2365200" cy="10200"/>
          </a:xfrm>
          <a:prstGeom prst="straightConnector1">
            <a:avLst/>
          </a:prstGeom>
          <a:noFill/>
          <a:ln cap="flat" cmpd="sng" w="9525">
            <a:solidFill>
              <a:schemeClr val="dk2"/>
            </a:solidFill>
            <a:prstDash val="solid"/>
            <a:round/>
            <a:headEnd len="med" w="med" type="none"/>
            <a:tailEnd len="med" w="med" type="none"/>
          </a:ln>
        </p:spPr>
      </p:cxnSp>
      <p:cxnSp>
        <p:nvCxnSpPr>
          <p:cNvPr id="799" name="Google Shape;799;p83"/>
          <p:cNvCxnSpPr/>
          <p:nvPr/>
        </p:nvCxnSpPr>
        <p:spPr>
          <a:xfrm>
            <a:off x="7186050" y="3148325"/>
            <a:ext cx="516300" cy="712800"/>
          </a:xfrm>
          <a:prstGeom prst="straightConnector1">
            <a:avLst/>
          </a:prstGeom>
          <a:noFill/>
          <a:ln cap="flat" cmpd="sng" w="9525">
            <a:solidFill>
              <a:schemeClr val="dk2"/>
            </a:solidFill>
            <a:prstDash val="solid"/>
            <a:round/>
            <a:headEnd len="med" w="med" type="stealth"/>
            <a:tailEnd len="med" w="med" type="none"/>
          </a:ln>
        </p:spPr>
      </p:cxnSp>
      <p:sp>
        <p:nvSpPr>
          <p:cNvPr id="800" name="Google Shape;800;p83"/>
          <p:cNvSpPr/>
          <p:nvPr/>
        </p:nvSpPr>
        <p:spPr>
          <a:xfrm rot="-6921383">
            <a:off x="7323977" y="3383488"/>
            <a:ext cx="400703" cy="641587"/>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3"/>
          <p:cNvSpPr txBox="1"/>
          <p:nvPr/>
        </p:nvSpPr>
        <p:spPr>
          <a:xfrm>
            <a:off x="7000137" y="3402633"/>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𝛳</a:t>
            </a:r>
            <a:endParaRPr>
              <a:latin typeface="Ubuntu"/>
              <a:ea typeface="Ubuntu"/>
              <a:cs typeface="Ubuntu"/>
              <a:sym typeface="Ubuntu"/>
            </a:endParaRPr>
          </a:p>
        </p:txBody>
      </p:sp>
      <p:cxnSp>
        <p:nvCxnSpPr>
          <p:cNvPr id="802" name="Google Shape;802;p83"/>
          <p:cNvCxnSpPr/>
          <p:nvPr/>
        </p:nvCxnSpPr>
        <p:spPr>
          <a:xfrm flipH="1" rot="10800000">
            <a:off x="5355350" y="3189700"/>
            <a:ext cx="1848900" cy="681600"/>
          </a:xfrm>
          <a:prstGeom prst="straightConnector1">
            <a:avLst/>
          </a:prstGeom>
          <a:noFill/>
          <a:ln cap="flat" cmpd="sng" w="9525">
            <a:solidFill>
              <a:schemeClr val="dk2"/>
            </a:solidFill>
            <a:prstDash val="dash"/>
            <a:round/>
            <a:headEnd len="med" w="med" type="none"/>
            <a:tailEnd len="med" w="med" type="none"/>
          </a:ln>
        </p:spPr>
      </p:cxnSp>
      <p:sp>
        <p:nvSpPr>
          <p:cNvPr id="803" name="Google Shape;803;p83"/>
          <p:cNvSpPr txBox="1"/>
          <p:nvPr/>
        </p:nvSpPr>
        <p:spPr>
          <a:xfrm>
            <a:off x="6411425" y="3832525"/>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Ubuntu"/>
                <a:ea typeface="Ubuntu"/>
                <a:cs typeface="Ubuntu"/>
                <a:sym typeface="Ubuntu"/>
              </a:rPr>
              <a:t>r</a:t>
            </a:r>
            <a:endParaRPr i="1">
              <a:latin typeface="Ubuntu"/>
              <a:ea typeface="Ubuntu"/>
              <a:cs typeface="Ubuntu"/>
              <a:sym typeface="Ubuntu"/>
            </a:endParaRPr>
          </a:p>
        </p:txBody>
      </p:sp>
      <p:sp>
        <p:nvSpPr>
          <p:cNvPr id="804" name="Google Shape;804;p83"/>
          <p:cNvSpPr txBox="1"/>
          <p:nvPr/>
        </p:nvSpPr>
        <p:spPr>
          <a:xfrm>
            <a:off x="7289318" y="3151455"/>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Ubuntu"/>
                <a:ea typeface="Ubuntu"/>
                <a:cs typeface="Ubuntu"/>
                <a:sym typeface="Ubuntu"/>
              </a:rPr>
              <a:t>v </a:t>
            </a:r>
            <a:r>
              <a:rPr lang="en">
                <a:latin typeface="Ubuntu"/>
                <a:ea typeface="Ubuntu"/>
                <a:cs typeface="Ubuntu"/>
                <a:sym typeface="Ubuntu"/>
              </a:rPr>
              <a:t>d</a:t>
            </a:r>
            <a:r>
              <a:rPr i="1" lang="en">
                <a:latin typeface="Ubuntu"/>
                <a:ea typeface="Ubuntu"/>
                <a:cs typeface="Ubuntu"/>
                <a:sym typeface="Ubuntu"/>
              </a:rPr>
              <a:t>t</a:t>
            </a:r>
            <a:endParaRPr i="1">
              <a:latin typeface="Ubuntu"/>
              <a:ea typeface="Ubuntu"/>
              <a:cs typeface="Ubuntu"/>
              <a:sym typeface="Ubuntu"/>
            </a:endParaRPr>
          </a:p>
        </p:txBody>
      </p:sp>
      <p:sp>
        <p:nvSpPr>
          <p:cNvPr id="805" name="Google Shape;805;p83"/>
          <p:cNvSpPr/>
          <p:nvPr/>
        </p:nvSpPr>
        <p:spPr>
          <a:xfrm>
            <a:off x="6181610" y="3561463"/>
            <a:ext cx="206700" cy="502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3"/>
          <p:cNvSpPr txBox="1"/>
          <p:nvPr/>
        </p:nvSpPr>
        <p:spPr>
          <a:xfrm>
            <a:off x="6353300" y="3440028"/>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d</a:t>
            </a:r>
            <a:r>
              <a:rPr i="1" lang="en">
                <a:latin typeface="Ubuntu"/>
                <a:ea typeface="Ubuntu"/>
                <a:cs typeface="Ubuntu"/>
                <a:sym typeface="Ubuntu"/>
              </a:rPr>
              <a:t>𝛅</a:t>
            </a:r>
            <a:endParaRPr i="1">
              <a:latin typeface="Ubuntu"/>
              <a:ea typeface="Ubuntu"/>
              <a:cs typeface="Ubuntu"/>
              <a:sym typeface="Ubuntu"/>
            </a:endParaRPr>
          </a:p>
        </p:txBody>
      </p:sp>
      <p:sp>
        <p:nvSpPr>
          <p:cNvPr id="807" name="Google Shape;807;p83"/>
          <p:cNvSpPr/>
          <p:nvPr/>
        </p:nvSpPr>
        <p:spPr>
          <a:xfrm>
            <a:off x="7615778" y="3714625"/>
            <a:ext cx="154800" cy="196200"/>
          </a:xfrm>
          <a:prstGeom prst="ellipse">
            <a:avLst/>
          </a:prstGeom>
          <a:solidFill>
            <a:srgbClr val="E03D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3"/>
          <p:cNvSpPr/>
          <p:nvPr/>
        </p:nvSpPr>
        <p:spPr>
          <a:xfrm>
            <a:off x="7127922" y="3082275"/>
            <a:ext cx="154800" cy="19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3"/>
          <p:cNvSpPr txBox="1"/>
          <p:nvPr/>
        </p:nvSpPr>
        <p:spPr>
          <a:xfrm>
            <a:off x="6200100" y="3131625"/>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Ubuntu"/>
                <a:ea typeface="Ubuntu"/>
                <a:cs typeface="Ubuntu"/>
                <a:sym typeface="Ubuntu"/>
              </a:rPr>
              <a:t>r’</a:t>
            </a:r>
            <a:endParaRPr i="1">
              <a:latin typeface="Ubuntu"/>
              <a:ea typeface="Ubuntu"/>
              <a:cs typeface="Ubuntu"/>
              <a:sym typeface="Ubuntu"/>
            </a:endParaRPr>
          </a:p>
        </p:txBody>
      </p:sp>
      <p:cxnSp>
        <p:nvCxnSpPr>
          <p:cNvPr id="810" name="Google Shape;810;p83"/>
          <p:cNvCxnSpPr/>
          <p:nvPr/>
        </p:nvCxnSpPr>
        <p:spPr>
          <a:xfrm rot="10800000">
            <a:off x="5442950" y="3181575"/>
            <a:ext cx="17709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xEl>
                                              <p:pRg end="0" st="0"/>
                                            </p:txEl>
                                          </p:spTgt>
                                        </p:tgtEl>
                                        <p:attrNameLst>
                                          <p:attrName>style.visibility</p:attrName>
                                        </p:attrNameLst>
                                      </p:cBhvr>
                                      <p:to>
                                        <p:strVal val="visible"/>
                                      </p:to>
                                    </p:set>
                                    <p:animEffect filter="fade" transition="in">
                                      <p:cBhvr>
                                        <p:cTn dur="1000"/>
                                        <p:tgtEl>
                                          <p:spTgt spid="7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xEl>
                                              <p:pRg end="1" st="1"/>
                                            </p:txEl>
                                          </p:spTgt>
                                        </p:tgtEl>
                                        <p:attrNameLst>
                                          <p:attrName>style.visibility</p:attrName>
                                        </p:attrNameLst>
                                      </p:cBhvr>
                                      <p:to>
                                        <p:strVal val="visible"/>
                                      </p:to>
                                    </p:set>
                                    <p:animEffect filter="fade" transition="in">
                                      <p:cBhvr>
                                        <p:cTn dur="1000"/>
                                        <p:tgtEl>
                                          <p:spTgt spid="7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xEl>
                                              <p:pRg end="2" st="2"/>
                                            </p:txEl>
                                          </p:spTgt>
                                        </p:tgtEl>
                                        <p:attrNameLst>
                                          <p:attrName>style.visibility</p:attrName>
                                        </p:attrNameLst>
                                      </p:cBhvr>
                                      <p:to>
                                        <p:strVal val="visible"/>
                                      </p:to>
                                    </p:set>
                                    <p:animEffect filter="fade" transition="in">
                                      <p:cBhvr>
                                        <p:cTn dur="1000"/>
                                        <p:tgtEl>
                                          <p:spTgt spid="7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xEl>
                                              <p:pRg end="3" st="3"/>
                                            </p:txEl>
                                          </p:spTgt>
                                        </p:tgtEl>
                                        <p:attrNameLst>
                                          <p:attrName>style.visibility</p:attrName>
                                        </p:attrNameLst>
                                      </p:cBhvr>
                                      <p:to>
                                        <p:strVal val="visible"/>
                                      </p:to>
                                    </p:set>
                                    <p:animEffect filter="fade" transition="in">
                                      <p:cBhvr>
                                        <p:cTn dur="1000"/>
                                        <p:tgtEl>
                                          <p:spTgt spid="7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xEl>
                                              <p:pRg end="4" st="4"/>
                                            </p:txEl>
                                          </p:spTgt>
                                        </p:tgtEl>
                                        <p:attrNameLst>
                                          <p:attrName>style.visibility</p:attrName>
                                        </p:attrNameLst>
                                      </p:cBhvr>
                                      <p:to>
                                        <p:strVal val="visible"/>
                                      </p:to>
                                    </p:set>
                                    <p:animEffect filter="fade" transition="in">
                                      <p:cBhvr>
                                        <p:cTn dur="1000"/>
                                        <p:tgtEl>
                                          <p:spTgt spid="7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xEl>
                                              <p:pRg end="5" st="5"/>
                                            </p:txEl>
                                          </p:spTgt>
                                        </p:tgtEl>
                                        <p:attrNameLst>
                                          <p:attrName>style.visibility</p:attrName>
                                        </p:attrNameLst>
                                      </p:cBhvr>
                                      <p:to>
                                        <p:strVal val="visible"/>
                                      </p:to>
                                    </p:set>
                                    <p:animEffect filter="fade" transition="in">
                                      <p:cBhvr>
                                        <p:cTn dur="1000"/>
                                        <p:tgtEl>
                                          <p:spTgt spid="7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4"/>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and Energy</a:t>
            </a:r>
            <a:endParaRPr/>
          </a:p>
        </p:txBody>
      </p:sp>
      <p:sp>
        <p:nvSpPr>
          <p:cNvPr id="816" name="Google Shape;816;p84"/>
          <p:cNvSpPr txBox="1"/>
          <p:nvPr/>
        </p:nvSpPr>
        <p:spPr>
          <a:xfrm>
            <a:off x="64038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17" name="Google Shape;817;p84"/>
          <p:cNvSpPr txBox="1"/>
          <p:nvPr>
            <p:ph idx="1" type="body"/>
          </p:nvPr>
        </p:nvSpPr>
        <p:spPr>
          <a:xfrm>
            <a:off x="387900" y="1536625"/>
            <a:ext cx="4464000" cy="45552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lang="en" sz="1600"/>
              <a:t>Speed square </a:t>
            </a:r>
            <a:r>
              <a:rPr i="1" lang="en" sz="1600"/>
              <a:t>v</a:t>
            </a:r>
            <a:r>
              <a:rPr baseline="30000" i="1" lang="en" sz="1600"/>
              <a:t>2</a:t>
            </a:r>
            <a:endParaRPr baseline="30000" i="1" sz="1600"/>
          </a:p>
          <a:p>
            <a:pPr indent="-330200" lvl="0" marL="457200" rtl="0" algn="l">
              <a:spcBef>
                <a:spcPts val="0"/>
              </a:spcBef>
              <a:spcAft>
                <a:spcPts val="0"/>
              </a:spcAft>
              <a:buSzPts val="1600"/>
              <a:buChar char="●"/>
            </a:pPr>
            <a:r>
              <a:rPr lang="en" sz="1600"/>
              <a:t>Speed square after the infinitesimal time step  </a:t>
            </a:r>
            <a:r>
              <a:rPr i="1" lang="en" sz="1600"/>
              <a:t>(v cos𝛳+a </a:t>
            </a:r>
            <a:r>
              <a:rPr lang="en" sz="1600"/>
              <a:t>d</a:t>
            </a:r>
            <a:r>
              <a:rPr i="1" lang="en" sz="1600"/>
              <a:t>t)</a:t>
            </a:r>
            <a:r>
              <a:rPr baseline="30000" i="1" lang="en" sz="1600"/>
              <a:t>2 </a:t>
            </a:r>
            <a:r>
              <a:rPr i="1" lang="en" sz="1600"/>
              <a:t>+</a:t>
            </a:r>
            <a:r>
              <a:rPr i="1" lang="en" sz="1600"/>
              <a:t>  (v sin𝛳)</a:t>
            </a:r>
            <a:r>
              <a:rPr baseline="30000" i="1" lang="en" sz="1600"/>
              <a:t>2 </a:t>
            </a:r>
            <a:r>
              <a:rPr i="1" lang="en" sz="1600"/>
              <a:t> </a:t>
            </a:r>
            <a:endParaRPr i="1" sz="1600"/>
          </a:p>
          <a:p>
            <a:pPr indent="-330200" lvl="0" marL="457200" rtl="0" algn="l">
              <a:spcBef>
                <a:spcPts val="0"/>
              </a:spcBef>
              <a:spcAft>
                <a:spcPts val="0"/>
              </a:spcAft>
              <a:buSzPts val="1600"/>
              <a:buChar char="●"/>
            </a:pPr>
            <a:r>
              <a:rPr lang="en" sz="1600"/>
              <a:t>Difference 2 </a:t>
            </a:r>
            <a:r>
              <a:rPr i="1" lang="en" sz="1600"/>
              <a:t>a </a:t>
            </a:r>
            <a:r>
              <a:rPr i="1" lang="en" sz="1600"/>
              <a:t>vcos𝛳  dt =  </a:t>
            </a:r>
            <a:r>
              <a:rPr lang="en" sz="1600"/>
              <a:t>2 </a:t>
            </a:r>
            <a:r>
              <a:rPr i="1" lang="en" sz="1600"/>
              <a:t>a </a:t>
            </a:r>
            <a:r>
              <a:rPr lang="en" sz="1600"/>
              <a:t>d</a:t>
            </a:r>
            <a:r>
              <a:rPr i="1" lang="en" sz="1600"/>
              <a:t>r</a:t>
            </a:r>
            <a:endParaRPr i="1" sz="1600"/>
          </a:p>
          <a:p>
            <a:pPr indent="-330200" lvl="0" marL="457200" rtl="0" algn="l">
              <a:spcBef>
                <a:spcPts val="0"/>
              </a:spcBef>
              <a:spcAft>
                <a:spcPts val="0"/>
              </a:spcAft>
              <a:buSzPts val="1600"/>
              <a:buChar char="●"/>
            </a:pPr>
            <a:r>
              <a:rPr lang="en" sz="1600"/>
              <a:t>Integrating </a:t>
            </a:r>
            <a:r>
              <a:rPr i="1" lang="en" sz="1600"/>
              <a:t>v</a:t>
            </a:r>
            <a:r>
              <a:rPr baseline="30000" i="1" lang="en" sz="1600"/>
              <a:t>2</a:t>
            </a:r>
            <a:r>
              <a:rPr i="1" lang="en" sz="1600"/>
              <a:t>-v</a:t>
            </a:r>
            <a:r>
              <a:rPr baseline="-25000" i="1" lang="en" sz="1600"/>
              <a:t>0</a:t>
            </a:r>
            <a:r>
              <a:rPr baseline="30000" i="1" lang="en" sz="1600"/>
              <a:t>2</a:t>
            </a:r>
            <a:r>
              <a:rPr lang="en" sz="1600"/>
              <a:t> = 2 ∫</a:t>
            </a:r>
            <a:r>
              <a:rPr i="1" lang="en" sz="1600"/>
              <a:t>a </a:t>
            </a:r>
            <a:r>
              <a:rPr lang="en" sz="1600"/>
              <a:t>d</a:t>
            </a:r>
            <a:r>
              <a:rPr i="1" lang="en" sz="1600"/>
              <a:t>r</a:t>
            </a:r>
            <a:endParaRPr i="1" sz="1600"/>
          </a:p>
          <a:p>
            <a:pPr indent="-330200" lvl="0" marL="457200" rtl="0" algn="l">
              <a:spcBef>
                <a:spcPts val="0"/>
              </a:spcBef>
              <a:spcAft>
                <a:spcPts val="0"/>
              </a:spcAft>
              <a:buSzPts val="1600"/>
              <a:buChar char="●"/>
            </a:pPr>
            <a:r>
              <a:rPr lang="en" sz="1600"/>
              <a:t>Where</a:t>
            </a:r>
            <a:r>
              <a:rPr i="1" lang="en" sz="1600"/>
              <a:t> v</a:t>
            </a:r>
            <a:r>
              <a:rPr baseline="-25000" i="1" lang="en" sz="1600"/>
              <a:t>0</a:t>
            </a:r>
            <a:r>
              <a:rPr baseline="30000" i="1" lang="en" sz="1600"/>
              <a:t>2 </a:t>
            </a:r>
            <a:r>
              <a:rPr lang="en" sz="1600"/>
              <a:t>is the initial speed squared</a:t>
            </a:r>
            <a:endParaRPr sz="1600"/>
          </a:p>
          <a:p>
            <a:pPr indent="-330200" lvl="0" marL="457200" rtl="0" algn="l">
              <a:spcBef>
                <a:spcPts val="0"/>
              </a:spcBef>
              <a:spcAft>
                <a:spcPts val="0"/>
              </a:spcAft>
              <a:buSzPts val="1600"/>
              <a:buChar char="●"/>
            </a:pPr>
            <a:r>
              <a:rPr lang="en" sz="1600"/>
              <a:t>And the integration is from the initial </a:t>
            </a:r>
            <a:r>
              <a:rPr i="1" lang="en" sz="1600"/>
              <a:t>r</a:t>
            </a:r>
            <a:r>
              <a:rPr baseline="-25000" i="1" lang="en" sz="1600"/>
              <a:t>0</a:t>
            </a:r>
            <a:r>
              <a:rPr lang="en" sz="1600"/>
              <a:t> to the current </a:t>
            </a:r>
            <a:r>
              <a:rPr i="1" lang="en" sz="1600"/>
              <a:t>r</a:t>
            </a:r>
            <a:endParaRPr i="1" sz="1600"/>
          </a:p>
          <a:p>
            <a:pPr indent="-330200" lvl="0" marL="457200" rtl="0" algn="l">
              <a:spcBef>
                <a:spcPts val="0"/>
              </a:spcBef>
              <a:spcAft>
                <a:spcPts val="0"/>
              </a:spcAft>
              <a:buClr>
                <a:srgbClr val="4A86E8"/>
              </a:buClr>
              <a:buSzPts val="1600"/>
              <a:buChar char="●"/>
            </a:pPr>
            <a:r>
              <a:rPr lang="en" sz="1600">
                <a:solidFill>
                  <a:srgbClr val="4A86E8"/>
                </a:solidFill>
              </a:rPr>
              <a:t>If </a:t>
            </a:r>
            <a:r>
              <a:rPr i="1" lang="en" sz="1600">
                <a:solidFill>
                  <a:srgbClr val="4A86E8"/>
                </a:solidFill>
              </a:rPr>
              <a:t>a=O(1)/r</a:t>
            </a:r>
            <a:r>
              <a:rPr baseline="30000" i="1" lang="en" sz="1600">
                <a:solidFill>
                  <a:srgbClr val="4A86E8"/>
                </a:solidFill>
              </a:rPr>
              <a:t>2 </a:t>
            </a:r>
            <a:r>
              <a:rPr lang="en" sz="1600">
                <a:solidFill>
                  <a:srgbClr val="4A86E8"/>
                </a:solidFill>
              </a:rPr>
              <a:t>then </a:t>
            </a:r>
            <a:r>
              <a:rPr i="1" lang="en" sz="1600">
                <a:solidFill>
                  <a:srgbClr val="4A86E8"/>
                </a:solidFill>
              </a:rPr>
              <a:t>v</a:t>
            </a:r>
            <a:r>
              <a:rPr baseline="30000" i="1" lang="en" sz="1600">
                <a:solidFill>
                  <a:srgbClr val="4A86E8"/>
                </a:solidFill>
              </a:rPr>
              <a:t>2</a:t>
            </a:r>
            <a:r>
              <a:rPr i="1" lang="en" sz="1600">
                <a:solidFill>
                  <a:srgbClr val="4A86E8"/>
                </a:solidFill>
              </a:rPr>
              <a:t>-v</a:t>
            </a:r>
            <a:r>
              <a:rPr baseline="-25000" i="1" lang="en" sz="1600">
                <a:solidFill>
                  <a:srgbClr val="4A86E8"/>
                </a:solidFill>
              </a:rPr>
              <a:t>0</a:t>
            </a:r>
            <a:r>
              <a:rPr baseline="30000" i="1" lang="en" sz="1600">
                <a:solidFill>
                  <a:srgbClr val="4A86E8"/>
                </a:solidFill>
              </a:rPr>
              <a:t>2</a:t>
            </a:r>
            <a:r>
              <a:rPr lang="en" sz="1600">
                <a:solidFill>
                  <a:srgbClr val="4A86E8"/>
                </a:solidFill>
              </a:rPr>
              <a:t> = 2 (O(1)/</a:t>
            </a:r>
            <a:r>
              <a:rPr i="1" lang="en" sz="1600">
                <a:solidFill>
                  <a:srgbClr val="4A86E8"/>
                </a:solidFill>
              </a:rPr>
              <a:t>r</a:t>
            </a:r>
            <a:r>
              <a:rPr lang="en" sz="1600">
                <a:solidFill>
                  <a:srgbClr val="4A86E8"/>
                </a:solidFill>
              </a:rPr>
              <a:t> - O(1)/</a:t>
            </a:r>
            <a:r>
              <a:rPr i="1" lang="en" sz="1600">
                <a:solidFill>
                  <a:srgbClr val="4A86E8"/>
                </a:solidFill>
              </a:rPr>
              <a:t>r</a:t>
            </a:r>
            <a:r>
              <a:rPr baseline="-25000" i="1" lang="en" sz="1600">
                <a:solidFill>
                  <a:srgbClr val="4A86E8"/>
                </a:solidFill>
              </a:rPr>
              <a:t>0</a:t>
            </a:r>
            <a:r>
              <a:rPr lang="en" sz="1600">
                <a:solidFill>
                  <a:srgbClr val="4A86E8"/>
                </a:solidFill>
              </a:rPr>
              <a:t>)</a:t>
            </a:r>
            <a:endParaRPr i="1" sz="1600">
              <a:solidFill>
                <a:srgbClr val="4A86E8"/>
              </a:solidFill>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rPr lang="en" sz="1300"/>
              <a:t> </a:t>
            </a:r>
            <a:endParaRPr sz="1300"/>
          </a:p>
        </p:txBody>
      </p:sp>
      <p:sp>
        <p:nvSpPr>
          <p:cNvPr id="818" name="Google Shape;818;p84"/>
          <p:cNvSpPr txBox="1"/>
          <p:nvPr>
            <p:ph idx="2" type="body"/>
          </p:nvPr>
        </p:nvSpPr>
        <p:spPr>
          <a:xfrm>
            <a:off x="4585550" y="1536633"/>
            <a:ext cx="3999900" cy="4555200"/>
          </a:xfrm>
          <a:prstGeom prst="rect">
            <a:avLst/>
          </a:prstGeom>
        </p:spPr>
        <p:txBody>
          <a:bodyPr anchorCtr="0" anchor="t" bIns="91425" lIns="91425" spcFirstLastPara="1" rIns="91425" wrap="square" tIns="91425">
            <a:noAutofit/>
          </a:bodyPr>
          <a:lstStyle/>
          <a:p>
            <a:pPr indent="0" lvl="0" marL="0" rtl="0" algn="l">
              <a:spcBef>
                <a:spcPts val="1000"/>
              </a:spcBef>
              <a:spcAft>
                <a:spcPts val="1600"/>
              </a:spcAft>
              <a:buNone/>
            </a:pPr>
            <a:r>
              <a:t/>
            </a:r>
            <a:endParaRPr/>
          </a:p>
        </p:txBody>
      </p:sp>
      <p:sp>
        <p:nvSpPr>
          <p:cNvPr id="819" name="Google Shape;819;p84"/>
          <p:cNvSpPr txBox="1"/>
          <p:nvPr>
            <p:ph idx="3"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the familiar law of conservation of energy </a:t>
            </a:r>
            <a:endParaRPr/>
          </a:p>
        </p:txBody>
      </p:sp>
      <p:cxnSp>
        <p:nvCxnSpPr>
          <p:cNvPr id="820" name="Google Shape;820;p84"/>
          <p:cNvCxnSpPr/>
          <p:nvPr/>
        </p:nvCxnSpPr>
        <p:spPr>
          <a:xfrm flipH="1" rot="10800000">
            <a:off x="5337275" y="3850775"/>
            <a:ext cx="2365200" cy="10200"/>
          </a:xfrm>
          <a:prstGeom prst="straightConnector1">
            <a:avLst/>
          </a:prstGeom>
          <a:noFill/>
          <a:ln cap="flat" cmpd="sng" w="9525">
            <a:solidFill>
              <a:schemeClr val="dk2"/>
            </a:solidFill>
            <a:prstDash val="solid"/>
            <a:round/>
            <a:headEnd len="med" w="med" type="none"/>
            <a:tailEnd len="med" w="med" type="none"/>
          </a:ln>
        </p:spPr>
      </p:cxnSp>
      <p:cxnSp>
        <p:nvCxnSpPr>
          <p:cNvPr id="821" name="Google Shape;821;p84"/>
          <p:cNvCxnSpPr/>
          <p:nvPr/>
        </p:nvCxnSpPr>
        <p:spPr>
          <a:xfrm>
            <a:off x="7186050" y="3148325"/>
            <a:ext cx="516300" cy="712800"/>
          </a:xfrm>
          <a:prstGeom prst="straightConnector1">
            <a:avLst/>
          </a:prstGeom>
          <a:noFill/>
          <a:ln cap="flat" cmpd="sng" w="9525">
            <a:solidFill>
              <a:schemeClr val="dk2"/>
            </a:solidFill>
            <a:prstDash val="solid"/>
            <a:round/>
            <a:headEnd len="med" w="med" type="stealth"/>
            <a:tailEnd len="med" w="med" type="none"/>
          </a:ln>
        </p:spPr>
      </p:cxnSp>
      <p:sp>
        <p:nvSpPr>
          <p:cNvPr id="822" name="Google Shape;822;p84"/>
          <p:cNvSpPr/>
          <p:nvPr/>
        </p:nvSpPr>
        <p:spPr>
          <a:xfrm rot="-6921383">
            <a:off x="7323977" y="3383488"/>
            <a:ext cx="400703" cy="641587"/>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4"/>
          <p:cNvSpPr txBox="1"/>
          <p:nvPr/>
        </p:nvSpPr>
        <p:spPr>
          <a:xfrm>
            <a:off x="7000137" y="3402633"/>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𝛳</a:t>
            </a:r>
            <a:endParaRPr>
              <a:latin typeface="Ubuntu"/>
              <a:ea typeface="Ubuntu"/>
              <a:cs typeface="Ubuntu"/>
              <a:sym typeface="Ubuntu"/>
            </a:endParaRPr>
          </a:p>
        </p:txBody>
      </p:sp>
      <p:cxnSp>
        <p:nvCxnSpPr>
          <p:cNvPr id="824" name="Google Shape;824;p84"/>
          <p:cNvCxnSpPr/>
          <p:nvPr/>
        </p:nvCxnSpPr>
        <p:spPr>
          <a:xfrm flipH="1" rot="10800000">
            <a:off x="5355350" y="3189700"/>
            <a:ext cx="1848900" cy="681600"/>
          </a:xfrm>
          <a:prstGeom prst="straightConnector1">
            <a:avLst/>
          </a:prstGeom>
          <a:noFill/>
          <a:ln cap="flat" cmpd="sng" w="9525">
            <a:solidFill>
              <a:schemeClr val="dk2"/>
            </a:solidFill>
            <a:prstDash val="dash"/>
            <a:round/>
            <a:headEnd len="med" w="med" type="none"/>
            <a:tailEnd len="med" w="med" type="none"/>
          </a:ln>
        </p:spPr>
      </p:cxnSp>
      <p:sp>
        <p:nvSpPr>
          <p:cNvPr id="825" name="Google Shape;825;p84"/>
          <p:cNvSpPr txBox="1"/>
          <p:nvPr/>
        </p:nvSpPr>
        <p:spPr>
          <a:xfrm>
            <a:off x="6411425" y="3832525"/>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Ubuntu"/>
                <a:ea typeface="Ubuntu"/>
                <a:cs typeface="Ubuntu"/>
                <a:sym typeface="Ubuntu"/>
              </a:rPr>
              <a:t>r</a:t>
            </a:r>
            <a:endParaRPr i="1">
              <a:latin typeface="Ubuntu"/>
              <a:ea typeface="Ubuntu"/>
              <a:cs typeface="Ubuntu"/>
              <a:sym typeface="Ubuntu"/>
            </a:endParaRPr>
          </a:p>
        </p:txBody>
      </p:sp>
      <p:sp>
        <p:nvSpPr>
          <p:cNvPr id="826" name="Google Shape;826;p84"/>
          <p:cNvSpPr txBox="1"/>
          <p:nvPr/>
        </p:nvSpPr>
        <p:spPr>
          <a:xfrm>
            <a:off x="7289318" y="3151455"/>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Ubuntu"/>
                <a:ea typeface="Ubuntu"/>
                <a:cs typeface="Ubuntu"/>
                <a:sym typeface="Ubuntu"/>
              </a:rPr>
              <a:t>v </a:t>
            </a:r>
            <a:r>
              <a:rPr lang="en">
                <a:latin typeface="Ubuntu"/>
                <a:ea typeface="Ubuntu"/>
                <a:cs typeface="Ubuntu"/>
                <a:sym typeface="Ubuntu"/>
              </a:rPr>
              <a:t>d</a:t>
            </a:r>
            <a:r>
              <a:rPr i="1" lang="en">
                <a:latin typeface="Ubuntu"/>
                <a:ea typeface="Ubuntu"/>
                <a:cs typeface="Ubuntu"/>
                <a:sym typeface="Ubuntu"/>
              </a:rPr>
              <a:t>t</a:t>
            </a:r>
            <a:endParaRPr i="1">
              <a:latin typeface="Ubuntu"/>
              <a:ea typeface="Ubuntu"/>
              <a:cs typeface="Ubuntu"/>
              <a:sym typeface="Ubuntu"/>
            </a:endParaRPr>
          </a:p>
        </p:txBody>
      </p:sp>
      <p:sp>
        <p:nvSpPr>
          <p:cNvPr id="827" name="Google Shape;827;p84"/>
          <p:cNvSpPr/>
          <p:nvPr/>
        </p:nvSpPr>
        <p:spPr>
          <a:xfrm>
            <a:off x="6181610" y="3561463"/>
            <a:ext cx="206700" cy="502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4"/>
          <p:cNvSpPr txBox="1"/>
          <p:nvPr/>
        </p:nvSpPr>
        <p:spPr>
          <a:xfrm>
            <a:off x="6353300" y="3440028"/>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d</a:t>
            </a:r>
            <a:r>
              <a:rPr i="1" lang="en">
                <a:latin typeface="Ubuntu"/>
                <a:ea typeface="Ubuntu"/>
                <a:cs typeface="Ubuntu"/>
                <a:sym typeface="Ubuntu"/>
              </a:rPr>
              <a:t>𝛅</a:t>
            </a:r>
            <a:endParaRPr i="1">
              <a:latin typeface="Ubuntu"/>
              <a:ea typeface="Ubuntu"/>
              <a:cs typeface="Ubuntu"/>
              <a:sym typeface="Ubuntu"/>
            </a:endParaRPr>
          </a:p>
        </p:txBody>
      </p:sp>
      <p:sp>
        <p:nvSpPr>
          <p:cNvPr id="829" name="Google Shape;829;p84"/>
          <p:cNvSpPr/>
          <p:nvPr/>
        </p:nvSpPr>
        <p:spPr>
          <a:xfrm>
            <a:off x="7615778" y="3714625"/>
            <a:ext cx="154800" cy="196200"/>
          </a:xfrm>
          <a:prstGeom prst="ellipse">
            <a:avLst/>
          </a:prstGeom>
          <a:solidFill>
            <a:srgbClr val="E03D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4"/>
          <p:cNvSpPr/>
          <p:nvPr/>
        </p:nvSpPr>
        <p:spPr>
          <a:xfrm>
            <a:off x="7127922" y="3082275"/>
            <a:ext cx="154800" cy="19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xEl>
                                              <p:pRg end="0" st="0"/>
                                            </p:txEl>
                                          </p:spTgt>
                                        </p:tgtEl>
                                        <p:attrNameLst>
                                          <p:attrName>style.visibility</p:attrName>
                                        </p:attrNameLst>
                                      </p:cBhvr>
                                      <p:to>
                                        <p:strVal val="visible"/>
                                      </p:to>
                                    </p:set>
                                    <p:animEffect filter="fade" transition="in">
                                      <p:cBhvr>
                                        <p:cTn dur="1000"/>
                                        <p:tgtEl>
                                          <p:spTgt spid="8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xEl>
                                              <p:pRg end="1" st="1"/>
                                            </p:txEl>
                                          </p:spTgt>
                                        </p:tgtEl>
                                        <p:attrNameLst>
                                          <p:attrName>style.visibility</p:attrName>
                                        </p:attrNameLst>
                                      </p:cBhvr>
                                      <p:to>
                                        <p:strVal val="visible"/>
                                      </p:to>
                                    </p:set>
                                    <p:animEffect filter="fade" transition="in">
                                      <p:cBhvr>
                                        <p:cTn dur="1000"/>
                                        <p:tgtEl>
                                          <p:spTgt spid="8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xEl>
                                              <p:pRg end="2" st="2"/>
                                            </p:txEl>
                                          </p:spTgt>
                                        </p:tgtEl>
                                        <p:attrNameLst>
                                          <p:attrName>style.visibility</p:attrName>
                                        </p:attrNameLst>
                                      </p:cBhvr>
                                      <p:to>
                                        <p:strVal val="visible"/>
                                      </p:to>
                                    </p:set>
                                    <p:animEffect filter="fade" transition="in">
                                      <p:cBhvr>
                                        <p:cTn dur="1000"/>
                                        <p:tgtEl>
                                          <p:spTgt spid="8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xEl>
                                              <p:pRg end="3" st="3"/>
                                            </p:txEl>
                                          </p:spTgt>
                                        </p:tgtEl>
                                        <p:attrNameLst>
                                          <p:attrName>style.visibility</p:attrName>
                                        </p:attrNameLst>
                                      </p:cBhvr>
                                      <p:to>
                                        <p:strVal val="visible"/>
                                      </p:to>
                                    </p:set>
                                    <p:animEffect filter="fade" transition="in">
                                      <p:cBhvr>
                                        <p:cTn dur="1000"/>
                                        <p:tgtEl>
                                          <p:spTgt spid="8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xEl>
                                              <p:pRg end="4" st="4"/>
                                            </p:txEl>
                                          </p:spTgt>
                                        </p:tgtEl>
                                        <p:attrNameLst>
                                          <p:attrName>style.visibility</p:attrName>
                                        </p:attrNameLst>
                                      </p:cBhvr>
                                      <p:to>
                                        <p:strVal val="visible"/>
                                      </p:to>
                                    </p:set>
                                    <p:animEffect filter="fade" transition="in">
                                      <p:cBhvr>
                                        <p:cTn dur="1000"/>
                                        <p:tgtEl>
                                          <p:spTgt spid="8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xEl>
                                              <p:pRg end="5" st="5"/>
                                            </p:txEl>
                                          </p:spTgt>
                                        </p:tgtEl>
                                        <p:attrNameLst>
                                          <p:attrName>style.visibility</p:attrName>
                                        </p:attrNameLst>
                                      </p:cBhvr>
                                      <p:to>
                                        <p:strVal val="visible"/>
                                      </p:to>
                                    </p:set>
                                    <p:animEffect filter="fade" transition="in">
                                      <p:cBhvr>
                                        <p:cTn dur="1000"/>
                                        <p:tgtEl>
                                          <p:spTgt spid="8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xEl>
                                              <p:pRg end="6" st="6"/>
                                            </p:txEl>
                                          </p:spTgt>
                                        </p:tgtEl>
                                        <p:attrNameLst>
                                          <p:attrName>style.visibility</p:attrName>
                                        </p:attrNameLst>
                                      </p:cBhvr>
                                      <p:to>
                                        <p:strVal val="visible"/>
                                      </p:to>
                                    </p:set>
                                    <p:animEffect filter="fade" transition="in">
                                      <p:cBhvr>
                                        <p:cTn dur="1000"/>
                                        <p:tgtEl>
                                          <p:spTgt spid="8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xEl>
                                              <p:pRg end="7" st="7"/>
                                            </p:txEl>
                                          </p:spTgt>
                                        </p:tgtEl>
                                        <p:attrNameLst>
                                          <p:attrName>style.visibility</p:attrName>
                                        </p:attrNameLst>
                                      </p:cBhvr>
                                      <p:to>
                                        <p:strVal val="visible"/>
                                      </p:to>
                                    </p:set>
                                    <p:animEffect filter="fade" transition="in">
                                      <p:cBhvr>
                                        <p:cTn dur="1000"/>
                                        <p:tgtEl>
                                          <p:spTgt spid="8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xEl>
                                              <p:pRg end="8" st="8"/>
                                            </p:txEl>
                                          </p:spTgt>
                                        </p:tgtEl>
                                        <p:attrNameLst>
                                          <p:attrName>style.visibility</p:attrName>
                                        </p:attrNameLst>
                                      </p:cBhvr>
                                      <p:to>
                                        <p:strVal val="visible"/>
                                      </p:to>
                                    </p:set>
                                    <p:animEffect filter="fade" transition="in">
                                      <p:cBhvr>
                                        <p:cTn dur="1000"/>
                                        <p:tgtEl>
                                          <p:spTgt spid="81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290" name="Google Shape;290;p3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The Sun is bright; how does one observe the star behind it?</a:t>
            </a:r>
            <a:endParaRPr sz="2100"/>
          </a:p>
          <a:p>
            <a:pPr indent="-361950" lvl="0" marL="457200" rtl="0" algn="l">
              <a:spcBef>
                <a:spcPts val="0"/>
              </a:spcBef>
              <a:spcAft>
                <a:spcPts val="0"/>
              </a:spcAft>
              <a:buSzPts val="2100"/>
              <a:buChar char="●"/>
            </a:pPr>
            <a:r>
              <a:rPr lang="en" sz="2100"/>
              <a:t>Use the rising/setting trick</a:t>
            </a:r>
            <a:endParaRPr sz="2100"/>
          </a:p>
          <a:p>
            <a:pPr indent="-361950" lvl="0" marL="457200" rtl="0" algn="l">
              <a:spcBef>
                <a:spcPts val="0"/>
              </a:spcBef>
              <a:spcAft>
                <a:spcPts val="0"/>
              </a:spcAft>
              <a:buSzPts val="2100"/>
              <a:buChar char="●"/>
            </a:pPr>
            <a:r>
              <a:rPr lang="en" sz="2100"/>
              <a:t>But requires making observations at the horizon </a:t>
            </a:r>
            <a:endParaRPr sz="2100"/>
          </a:p>
          <a:p>
            <a:pPr indent="0" lvl="0" marL="457200" rtl="0" algn="l">
              <a:spcBef>
                <a:spcPts val="1000"/>
              </a:spcBef>
              <a:spcAft>
                <a:spcPts val="10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animEffect filter="fade" transition="in">
                                      <p:cBhvr>
                                        <p:cTn dur="1000"/>
                                        <p:tgtEl>
                                          <p:spTgt spid="2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animEffect filter="fade" transition="in">
                                      <p:cBhvr>
                                        <p:cTn dur="1000"/>
                                        <p:tgtEl>
                                          <p:spTgt spid="2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animEffect filter="fade" transition="in">
                                      <p:cBhvr>
                                        <p:cTn dur="1000"/>
                                        <p:tgtEl>
                                          <p:spTgt spid="2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3" st="3"/>
                                            </p:txEl>
                                          </p:spTgt>
                                        </p:tgtEl>
                                        <p:attrNameLst>
                                          <p:attrName>style.visibility</p:attrName>
                                        </p:attrNameLst>
                                      </p:cBhvr>
                                      <p:to>
                                        <p:strVal val="visible"/>
                                      </p:to>
                                    </p:set>
                                    <p:animEffect filter="fade" transition="in">
                                      <p:cBhvr>
                                        <p:cTn dur="1000"/>
                                        <p:tgtEl>
                                          <p:spTgt spid="29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5"/>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Leading up to the Ellipse.. </a:t>
            </a:r>
            <a:endParaRPr/>
          </a:p>
        </p:txBody>
      </p:sp>
      <p:sp>
        <p:nvSpPr>
          <p:cNvPr id="836" name="Google Shape;836;p85"/>
          <p:cNvSpPr txBox="1"/>
          <p:nvPr/>
        </p:nvSpPr>
        <p:spPr>
          <a:xfrm>
            <a:off x="64038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37" name="Google Shape;837;p85"/>
          <p:cNvSpPr txBox="1"/>
          <p:nvPr>
            <p:ph idx="1" type="body"/>
          </p:nvPr>
        </p:nvSpPr>
        <p:spPr>
          <a:xfrm>
            <a:off x="387900" y="1536625"/>
            <a:ext cx="4555800" cy="4555200"/>
          </a:xfrm>
          <a:prstGeom prst="rect">
            <a:avLst/>
          </a:prstGeom>
        </p:spPr>
        <p:txBody>
          <a:bodyPr anchorCtr="0" anchor="t" bIns="91425" lIns="91425" spcFirstLastPara="1" rIns="91425" wrap="square" tIns="91425">
            <a:noAutofit/>
          </a:bodyPr>
          <a:lstStyle/>
          <a:p>
            <a:pPr indent="-323850" lvl="0" marL="457200" rtl="0" algn="l">
              <a:spcBef>
                <a:spcPts val="1000"/>
              </a:spcBef>
              <a:spcAft>
                <a:spcPts val="0"/>
              </a:spcAft>
              <a:buSzPts val="1500"/>
              <a:buChar char="●"/>
            </a:pPr>
            <a:r>
              <a:rPr i="1" lang="en" sz="1500"/>
              <a:t>v</a:t>
            </a:r>
            <a:r>
              <a:rPr baseline="30000" i="1" lang="en" sz="1500"/>
              <a:t>2</a:t>
            </a:r>
            <a:r>
              <a:rPr i="1" lang="en" sz="1500"/>
              <a:t>=</a:t>
            </a:r>
            <a:r>
              <a:rPr i="1" lang="en" sz="1500"/>
              <a:t>v</a:t>
            </a:r>
            <a:r>
              <a:rPr baseline="-25000" i="1" lang="en" sz="1500"/>
              <a:t>0</a:t>
            </a:r>
            <a:r>
              <a:rPr baseline="30000" i="1" lang="en" sz="1500"/>
              <a:t>2</a:t>
            </a:r>
            <a:r>
              <a:rPr lang="en" sz="1500"/>
              <a:t> +2 (1/</a:t>
            </a:r>
            <a:r>
              <a:rPr i="1" lang="en" sz="1500"/>
              <a:t>r</a:t>
            </a:r>
            <a:r>
              <a:rPr lang="en" sz="1500"/>
              <a:t> - 1/</a:t>
            </a:r>
            <a:r>
              <a:rPr i="1" lang="en" sz="1500"/>
              <a:t>r</a:t>
            </a:r>
            <a:r>
              <a:rPr baseline="-25000" i="1" lang="en" sz="1500"/>
              <a:t>0</a:t>
            </a:r>
            <a:r>
              <a:rPr lang="en" sz="1500"/>
              <a:t>)=</a:t>
            </a:r>
            <a:r>
              <a:rPr i="1" lang="en" sz="1500"/>
              <a:t>O(1)+O(1)/r</a:t>
            </a:r>
            <a:endParaRPr i="1" sz="1500"/>
          </a:p>
          <a:p>
            <a:pPr indent="-323850" lvl="0" marL="457200" rtl="0" algn="l">
              <a:spcBef>
                <a:spcPts val="0"/>
              </a:spcBef>
              <a:spcAft>
                <a:spcPts val="0"/>
              </a:spcAft>
              <a:buSzPts val="1500"/>
              <a:buChar char="●"/>
            </a:pPr>
            <a:r>
              <a:rPr lang="en" sz="1500"/>
              <a:t>Vertical component of velocity is </a:t>
            </a:r>
            <a:r>
              <a:rPr i="1" lang="en" sz="1500">
                <a:solidFill>
                  <a:schemeClr val="dk1"/>
                </a:solidFill>
                <a:latin typeface="Ubuntu"/>
                <a:ea typeface="Ubuntu"/>
                <a:cs typeface="Ubuntu"/>
                <a:sym typeface="Ubuntu"/>
              </a:rPr>
              <a:t>O(1)/r  </a:t>
            </a:r>
            <a:r>
              <a:rPr lang="en" sz="1500"/>
              <a:t>on account of equal areas in equal time</a:t>
            </a:r>
            <a:endParaRPr sz="1500"/>
          </a:p>
          <a:p>
            <a:pPr indent="-323850" lvl="0" marL="457200" rtl="0" algn="l">
              <a:spcBef>
                <a:spcPts val="0"/>
              </a:spcBef>
              <a:spcAft>
                <a:spcPts val="0"/>
              </a:spcAft>
              <a:buSzPts val="1500"/>
              <a:buChar char="●"/>
            </a:pPr>
            <a:r>
              <a:rPr lang="en" sz="1500"/>
              <a:t>Horizontal component squared is therefore  O(1)+O(1)/r-O(1)/</a:t>
            </a:r>
            <a:r>
              <a:rPr i="1" lang="en" sz="1500"/>
              <a:t>r</a:t>
            </a:r>
            <a:r>
              <a:rPr baseline="30000" i="1" lang="en" sz="1500"/>
              <a:t>2</a:t>
            </a:r>
            <a:endParaRPr i="1" sz="1500"/>
          </a:p>
          <a:p>
            <a:pPr indent="-323850" lvl="0" marL="457200" rtl="0" algn="l">
              <a:spcBef>
                <a:spcPts val="0"/>
              </a:spcBef>
              <a:spcAft>
                <a:spcPts val="0"/>
              </a:spcAft>
              <a:buSzPts val="1500"/>
              <a:buChar char="●"/>
            </a:pPr>
            <a:r>
              <a:rPr lang="en" sz="1500">
                <a:solidFill>
                  <a:schemeClr val="dk1"/>
                </a:solidFill>
              </a:rPr>
              <a:t>d</a:t>
            </a:r>
            <a:r>
              <a:rPr i="1" lang="en" sz="1500">
                <a:solidFill>
                  <a:schemeClr val="dk1"/>
                </a:solidFill>
              </a:rPr>
              <a:t>𝛅 =  O(1)/r </a:t>
            </a:r>
            <a:r>
              <a:rPr lang="en" sz="1500">
                <a:solidFill>
                  <a:schemeClr val="dk1"/>
                </a:solidFill>
              </a:rPr>
              <a:t>d</a:t>
            </a:r>
            <a:r>
              <a:rPr i="1" lang="en" sz="1500">
                <a:solidFill>
                  <a:schemeClr val="dk1"/>
                </a:solidFill>
              </a:rPr>
              <a:t>t /r</a:t>
            </a:r>
            <a:endParaRPr i="1" sz="1500"/>
          </a:p>
          <a:p>
            <a:pPr indent="-323850" lvl="0" marL="457200" rtl="0" algn="l">
              <a:spcBef>
                <a:spcPts val="0"/>
              </a:spcBef>
              <a:spcAft>
                <a:spcPts val="0"/>
              </a:spcAft>
              <a:buSzPts val="1500"/>
              <a:buChar char="●"/>
            </a:pPr>
            <a:r>
              <a:rPr lang="en" sz="1500">
                <a:solidFill>
                  <a:schemeClr val="dk1"/>
                </a:solidFill>
              </a:rPr>
              <a:t>d</a:t>
            </a:r>
            <a:r>
              <a:rPr i="1" lang="en" sz="1500">
                <a:solidFill>
                  <a:schemeClr val="dk1"/>
                </a:solidFill>
              </a:rPr>
              <a:t>r =  sqrt [</a:t>
            </a:r>
            <a:r>
              <a:rPr lang="en" sz="1500"/>
              <a:t>O(1)+O(1)/r-O(1)/</a:t>
            </a:r>
            <a:r>
              <a:rPr i="1" lang="en" sz="1500"/>
              <a:t>r</a:t>
            </a:r>
            <a:r>
              <a:rPr baseline="30000" i="1" lang="en" sz="1500"/>
              <a:t>2</a:t>
            </a:r>
            <a:r>
              <a:rPr i="1" lang="en" sz="1500">
                <a:solidFill>
                  <a:schemeClr val="dk1"/>
                </a:solidFill>
              </a:rPr>
              <a:t>] </a:t>
            </a:r>
            <a:r>
              <a:rPr lang="en" sz="1500">
                <a:solidFill>
                  <a:schemeClr val="dk1"/>
                </a:solidFill>
              </a:rPr>
              <a:t>d</a:t>
            </a:r>
            <a:r>
              <a:rPr i="1" lang="en" sz="1500">
                <a:solidFill>
                  <a:schemeClr val="dk1"/>
                </a:solidFill>
              </a:rPr>
              <a:t>t   </a:t>
            </a:r>
            <a:endParaRPr i="1" sz="1500">
              <a:solidFill>
                <a:schemeClr val="dk1"/>
              </a:solidFill>
            </a:endParaRPr>
          </a:p>
          <a:p>
            <a:pPr indent="-323850" lvl="0" marL="457200" rtl="0" algn="l">
              <a:spcBef>
                <a:spcPts val="0"/>
              </a:spcBef>
              <a:spcAft>
                <a:spcPts val="0"/>
              </a:spcAft>
              <a:buClr>
                <a:srgbClr val="0000FF"/>
              </a:buClr>
              <a:buSzPts val="1500"/>
              <a:buChar char="●"/>
            </a:pPr>
            <a:r>
              <a:rPr lang="en" sz="1500">
                <a:solidFill>
                  <a:srgbClr val="0000FF"/>
                </a:solidFill>
              </a:rPr>
              <a:t>d</a:t>
            </a:r>
            <a:r>
              <a:rPr i="1" lang="en" sz="1500">
                <a:solidFill>
                  <a:srgbClr val="0000FF"/>
                </a:solidFill>
              </a:rPr>
              <a:t>𝛅 =  O(1) </a:t>
            </a:r>
            <a:r>
              <a:rPr lang="en" sz="1500">
                <a:solidFill>
                  <a:srgbClr val="0000FF"/>
                </a:solidFill>
              </a:rPr>
              <a:t>d</a:t>
            </a:r>
            <a:r>
              <a:rPr i="1" lang="en" sz="1500">
                <a:solidFill>
                  <a:srgbClr val="0000FF"/>
                </a:solidFill>
              </a:rPr>
              <a:t>r / r</a:t>
            </a:r>
            <a:r>
              <a:rPr baseline="30000" i="1" lang="en" sz="1500">
                <a:solidFill>
                  <a:srgbClr val="0000FF"/>
                </a:solidFill>
              </a:rPr>
              <a:t>2 </a:t>
            </a:r>
            <a:r>
              <a:rPr i="1" lang="en" sz="1500">
                <a:solidFill>
                  <a:srgbClr val="0000FF"/>
                </a:solidFill>
              </a:rPr>
              <a:t>sqrt [</a:t>
            </a:r>
            <a:r>
              <a:rPr lang="en" sz="1500">
                <a:solidFill>
                  <a:srgbClr val="0000FF"/>
                </a:solidFill>
              </a:rPr>
              <a:t>O(1)+O(1)/r-O(1)/</a:t>
            </a:r>
            <a:r>
              <a:rPr i="1" lang="en" sz="1500">
                <a:solidFill>
                  <a:srgbClr val="0000FF"/>
                </a:solidFill>
              </a:rPr>
              <a:t>r</a:t>
            </a:r>
            <a:r>
              <a:rPr baseline="30000" i="1" lang="en" sz="1500">
                <a:solidFill>
                  <a:srgbClr val="0000FF"/>
                </a:solidFill>
              </a:rPr>
              <a:t>2</a:t>
            </a:r>
            <a:r>
              <a:rPr i="1" lang="en" sz="1500">
                <a:solidFill>
                  <a:srgbClr val="0000FF"/>
                </a:solidFill>
              </a:rPr>
              <a:t>]</a:t>
            </a:r>
            <a:endParaRPr sz="1500">
              <a:solidFill>
                <a:srgbClr val="0000FF"/>
              </a:solidFill>
            </a:endParaRPr>
          </a:p>
          <a:p>
            <a:pPr indent="0" lvl="0" marL="457200" rtl="0" algn="l">
              <a:spcBef>
                <a:spcPts val="1600"/>
              </a:spcBef>
              <a:spcAft>
                <a:spcPts val="1600"/>
              </a:spcAft>
              <a:buNone/>
            </a:pPr>
            <a:r>
              <a:rPr lang="en" sz="1300"/>
              <a:t> </a:t>
            </a:r>
            <a:endParaRPr sz="1300"/>
          </a:p>
        </p:txBody>
      </p:sp>
      <p:sp>
        <p:nvSpPr>
          <p:cNvPr id="838" name="Google Shape;838;p85"/>
          <p:cNvSpPr txBox="1"/>
          <p:nvPr>
            <p:ph idx="3"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we have r in terms of </a:t>
            </a:r>
            <a:r>
              <a:rPr i="1" lang="en" sz="1700"/>
              <a:t>𝛅; </a:t>
            </a:r>
            <a:r>
              <a:rPr lang="en" sz="1700"/>
              <a:t>what curve does the integration suggest?</a:t>
            </a:r>
            <a:r>
              <a:rPr lang="en" sz="2300"/>
              <a:t> </a:t>
            </a:r>
            <a:r>
              <a:rPr lang="en"/>
              <a:t> </a:t>
            </a:r>
            <a:endParaRPr/>
          </a:p>
        </p:txBody>
      </p:sp>
      <p:cxnSp>
        <p:nvCxnSpPr>
          <p:cNvPr id="839" name="Google Shape;839;p85"/>
          <p:cNvCxnSpPr/>
          <p:nvPr/>
        </p:nvCxnSpPr>
        <p:spPr>
          <a:xfrm flipH="1" rot="10800000">
            <a:off x="5337275" y="3850775"/>
            <a:ext cx="2365200" cy="10200"/>
          </a:xfrm>
          <a:prstGeom prst="straightConnector1">
            <a:avLst/>
          </a:prstGeom>
          <a:noFill/>
          <a:ln cap="flat" cmpd="sng" w="9525">
            <a:solidFill>
              <a:schemeClr val="dk2"/>
            </a:solidFill>
            <a:prstDash val="solid"/>
            <a:round/>
            <a:headEnd len="med" w="med" type="none"/>
            <a:tailEnd len="med" w="med" type="none"/>
          </a:ln>
        </p:spPr>
      </p:cxnSp>
      <p:cxnSp>
        <p:nvCxnSpPr>
          <p:cNvPr id="840" name="Google Shape;840;p85"/>
          <p:cNvCxnSpPr/>
          <p:nvPr/>
        </p:nvCxnSpPr>
        <p:spPr>
          <a:xfrm>
            <a:off x="7186050" y="3148325"/>
            <a:ext cx="516300" cy="712800"/>
          </a:xfrm>
          <a:prstGeom prst="straightConnector1">
            <a:avLst/>
          </a:prstGeom>
          <a:noFill/>
          <a:ln cap="flat" cmpd="sng" w="9525">
            <a:solidFill>
              <a:schemeClr val="dk2"/>
            </a:solidFill>
            <a:prstDash val="solid"/>
            <a:round/>
            <a:headEnd len="med" w="med" type="stealth"/>
            <a:tailEnd len="med" w="med" type="none"/>
          </a:ln>
        </p:spPr>
      </p:cxnSp>
      <p:sp>
        <p:nvSpPr>
          <p:cNvPr id="841" name="Google Shape;841;p85"/>
          <p:cNvSpPr/>
          <p:nvPr/>
        </p:nvSpPr>
        <p:spPr>
          <a:xfrm rot="-6921383">
            <a:off x="7323977" y="3383488"/>
            <a:ext cx="400703" cy="641587"/>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5"/>
          <p:cNvSpPr txBox="1"/>
          <p:nvPr/>
        </p:nvSpPr>
        <p:spPr>
          <a:xfrm>
            <a:off x="7000137" y="3402633"/>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𝛳</a:t>
            </a:r>
            <a:endParaRPr>
              <a:latin typeface="Ubuntu"/>
              <a:ea typeface="Ubuntu"/>
              <a:cs typeface="Ubuntu"/>
              <a:sym typeface="Ubuntu"/>
            </a:endParaRPr>
          </a:p>
        </p:txBody>
      </p:sp>
      <p:cxnSp>
        <p:nvCxnSpPr>
          <p:cNvPr id="843" name="Google Shape;843;p85"/>
          <p:cNvCxnSpPr/>
          <p:nvPr/>
        </p:nvCxnSpPr>
        <p:spPr>
          <a:xfrm flipH="1" rot="10800000">
            <a:off x="5355350" y="3189700"/>
            <a:ext cx="1848900" cy="681600"/>
          </a:xfrm>
          <a:prstGeom prst="straightConnector1">
            <a:avLst/>
          </a:prstGeom>
          <a:noFill/>
          <a:ln cap="flat" cmpd="sng" w="9525">
            <a:solidFill>
              <a:schemeClr val="dk2"/>
            </a:solidFill>
            <a:prstDash val="dash"/>
            <a:round/>
            <a:headEnd len="med" w="med" type="none"/>
            <a:tailEnd len="med" w="med" type="none"/>
          </a:ln>
        </p:spPr>
      </p:cxnSp>
      <p:sp>
        <p:nvSpPr>
          <p:cNvPr id="844" name="Google Shape;844;p85"/>
          <p:cNvSpPr txBox="1"/>
          <p:nvPr/>
        </p:nvSpPr>
        <p:spPr>
          <a:xfrm>
            <a:off x="6411425" y="3832525"/>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Ubuntu"/>
                <a:ea typeface="Ubuntu"/>
                <a:cs typeface="Ubuntu"/>
                <a:sym typeface="Ubuntu"/>
              </a:rPr>
              <a:t>r</a:t>
            </a:r>
            <a:endParaRPr i="1">
              <a:latin typeface="Ubuntu"/>
              <a:ea typeface="Ubuntu"/>
              <a:cs typeface="Ubuntu"/>
              <a:sym typeface="Ubuntu"/>
            </a:endParaRPr>
          </a:p>
        </p:txBody>
      </p:sp>
      <p:sp>
        <p:nvSpPr>
          <p:cNvPr id="845" name="Google Shape;845;p85"/>
          <p:cNvSpPr txBox="1"/>
          <p:nvPr/>
        </p:nvSpPr>
        <p:spPr>
          <a:xfrm>
            <a:off x="7511318" y="3119705"/>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Ubuntu"/>
                <a:ea typeface="Ubuntu"/>
                <a:cs typeface="Ubuntu"/>
                <a:sym typeface="Ubuntu"/>
              </a:rPr>
              <a:t>   O(1)/r </a:t>
            </a:r>
            <a:r>
              <a:rPr lang="en">
                <a:solidFill>
                  <a:schemeClr val="dk1"/>
                </a:solidFill>
                <a:latin typeface="Ubuntu"/>
                <a:ea typeface="Ubuntu"/>
                <a:cs typeface="Ubuntu"/>
                <a:sym typeface="Ubuntu"/>
              </a:rPr>
              <a:t>d</a:t>
            </a:r>
            <a:r>
              <a:rPr i="1" lang="en">
                <a:solidFill>
                  <a:schemeClr val="dk1"/>
                </a:solidFill>
                <a:latin typeface="Ubuntu"/>
                <a:ea typeface="Ubuntu"/>
                <a:cs typeface="Ubuntu"/>
                <a:sym typeface="Ubuntu"/>
              </a:rPr>
              <a:t>t</a:t>
            </a:r>
            <a:endParaRPr i="1">
              <a:latin typeface="Ubuntu"/>
              <a:ea typeface="Ubuntu"/>
              <a:cs typeface="Ubuntu"/>
              <a:sym typeface="Ubuntu"/>
            </a:endParaRPr>
          </a:p>
        </p:txBody>
      </p:sp>
      <p:sp>
        <p:nvSpPr>
          <p:cNvPr id="846" name="Google Shape;846;p85"/>
          <p:cNvSpPr/>
          <p:nvPr/>
        </p:nvSpPr>
        <p:spPr>
          <a:xfrm>
            <a:off x="6181610" y="3561463"/>
            <a:ext cx="206700" cy="502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5"/>
          <p:cNvSpPr txBox="1"/>
          <p:nvPr/>
        </p:nvSpPr>
        <p:spPr>
          <a:xfrm>
            <a:off x="6353300" y="3440028"/>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d</a:t>
            </a:r>
            <a:r>
              <a:rPr i="1" lang="en">
                <a:latin typeface="Ubuntu"/>
                <a:ea typeface="Ubuntu"/>
                <a:cs typeface="Ubuntu"/>
                <a:sym typeface="Ubuntu"/>
              </a:rPr>
              <a:t>𝛅</a:t>
            </a:r>
            <a:endParaRPr i="1">
              <a:latin typeface="Ubuntu"/>
              <a:ea typeface="Ubuntu"/>
              <a:cs typeface="Ubuntu"/>
              <a:sym typeface="Ubuntu"/>
            </a:endParaRPr>
          </a:p>
        </p:txBody>
      </p:sp>
      <p:sp>
        <p:nvSpPr>
          <p:cNvPr id="848" name="Google Shape;848;p85"/>
          <p:cNvSpPr/>
          <p:nvPr/>
        </p:nvSpPr>
        <p:spPr>
          <a:xfrm>
            <a:off x="7615778" y="3714625"/>
            <a:ext cx="154800" cy="196200"/>
          </a:xfrm>
          <a:prstGeom prst="ellipse">
            <a:avLst/>
          </a:prstGeom>
          <a:solidFill>
            <a:srgbClr val="E03D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5"/>
          <p:cNvSpPr/>
          <p:nvPr/>
        </p:nvSpPr>
        <p:spPr>
          <a:xfrm>
            <a:off x="7127922" y="3082275"/>
            <a:ext cx="154800" cy="19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0" name="Google Shape;850;p85"/>
          <p:cNvCxnSpPr/>
          <p:nvPr/>
        </p:nvCxnSpPr>
        <p:spPr>
          <a:xfrm flipH="1" rot="10800000">
            <a:off x="7690090" y="3075951"/>
            <a:ext cx="7200" cy="75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0" st="0"/>
                                            </p:txEl>
                                          </p:spTgt>
                                        </p:tgtEl>
                                        <p:attrNameLst>
                                          <p:attrName>style.visibility</p:attrName>
                                        </p:attrNameLst>
                                      </p:cBhvr>
                                      <p:to>
                                        <p:strVal val="visible"/>
                                      </p:to>
                                    </p:set>
                                    <p:animEffect filter="fade" transition="in">
                                      <p:cBhvr>
                                        <p:cTn dur="1000"/>
                                        <p:tgtEl>
                                          <p:spTgt spid="8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1" st="1"/>
                                            </p:txEl>
                                          </p:spTgt>
                                        </p:tgtEl>
                                        <p:attrNameLst>
                                          <p:attrName>style.visibility</p:attrName>
                                        </p:attrNameLst>
                                      </p:cBhvr>
                                      <p:to>
                                        <p:strVal val="visible"/>
                                      </p:to>
                                    </p:set>
                                    <p:animEffect filter="fade" transition="in">
                                      <p:cBhvr>
                                        <p:cTn dur="1000"/>
                                        <p:tgtEl>
                                          <p:spTgt spid="8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2" st="2"/>
                                            </p:txEl>
                                          </p:spTgt>
                                        </p:tgtEl>
                                        <p:attrNameLst>
                                          <p:attrName>style.visibility</p:attrName>
                                        </p:attrNameLst>
                                      </p:cBhvr>
                                      <p:to>
                                        <p:strVal val="visible"/>
                                      </p:to>
                                    </p:set>
                                    <p:animEffect filter="fade" transition="in">
                                      <p:cBhvr>
                                        <p:cTn dur="1000"/>
                                        <p:tgtEl>
                                          <p:spTgt spid="8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3" st="3"/>
                                            </p:txEl>
                                          </p:spTgt>
                                        </p:tgtEl>
                                        <p:attrNameLst>
                                          <p:attrName>style.visibility</p:attrName>
                                        </p:attrNameLst>
                                      </p:cBhvr>
                                      <p:to>
                                        <p:strVal val="visible"/>
                                      </p:to>
                                    </p:set>
                                    <p:animEffect filter="fade" transition="in">
                                      <p:cBhvr>
                                        <p:cTn dur="1000"/>
                                        <p:tgtEl>
                                          <p:spTgt spid="8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4" st="4"/>
                                            </p:txEl>
                                          </p:spTgt>
                                        </p:tgtEl>
                                        <p:attrNameLst>
                                          <p:attrName>style.visibility</p:attrName>
                                        </p:attrNameLst>
                                      </p:cBhvr>
                                      <p:to>
                                        <p:strVal val="visible"/>
                                      </p:to>
                                    </p:set>
                                    <p:animEffect filter="fade" transition="in">
                                      <p:cBhvr>
                                        <p:cTn dur="1000"/>
                                        <p:tgtEl>
                                          <p:spTgt spid="8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5" st="5"/>
                                            </p:txEl>
                                          </p:spTgt>
                                        </p:tgtEl>
                                        <p:attrNameLst>
                                          <p:attrName>style.visibility</p:attrName>
                                        </p:attrNameLst>
                                      </p:cBhvr>
                                      <p:to>
                                        <p:strVal val="visible"/>
                                      </p:to>
                                    </p:set>
                                    <p:animEffect filter="fade" transition="in">
                                      <p:cBhvr>
                                        <p:cTn dur="1000"/>
                                        <p:tgtEl>
                                          <p:spTgt spid="8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6" st="6"/>
                                            </p:txEl>
                                          </p:spTgt>
                                        </p:tgtEl>
                                        <p:attrNameLst>
                                          <p:attrName>style.visibility</p:attrName>
                                        </p:attrNameLst>
                                      </p:cBhvr>
                                      <p:to>
                                        <p:strVal val="visible"/>
                                      </p:to>
                                    </p:set>
                                    <p:animEffect filter="fade" transition="in">
                                      <p:cBhvr>
                                        <p:cTn dur="1000"/>
                                        <p:tgtEl>
                                          <p:spTgt spid="8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6"/>
          <p:cNvSpPr/>
          <p:nvPr/>
        </p:nvSpPr>
        <p:spPr>
          <a:xfrm>
            <a:off x="4582328" y="2018400"/>
            <a:ext cx="4306800" cy="294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6"/>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a:t>
            </a:r>
            <a:r>
              <a:rPr lang="en"/>
              <a:t>Ellipse.. </a:t>
            </a:r>
            <a:endParaRPr/>
          </a:p>
        </p:txBody>
      </p:sp>
      <p:sp>
        <p:nvSpPr>
          <p:cNvPr id="857" name="Google Shape;857;p86"/>
          <p:cNvSpPr txBox="1"/>
          <p:nvPr/>
        </p:nvSpPr>
        <p:spPr>
          <a:xfrm>
            <a:off x="6403875" y="2396225"/>
            <a:ext cx="55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58" name="Google Shape;858;p86"/>
          <p:cNvSpPr txBox="1"/>
          <p:nvPr>
            <p:ph idx="1" type="body"/>
          </p:nvPr>
        </p:nvSpPr>
        <p:spPr>
          <a:xfrm>
            <a:off x="346575" y="1577975"/>
            <a:ext cx="4555800" cy="4555200"/>
          </a:xfrm>
          <a:prstGeom prst="rect">
            <a:avLst/>
          </a:prstGeom>
        </p:spPr>
        <p:txBody>
          <a:bodyPr anchorCtr="0" anchor="t" bIns="91425" lIns="91425" spcFirstLastPara="1" rIns="91425" wrap="square" tIns="91425">
            <a:noAutofit/>
          </a:bodyPr>
          <a:lstStyle/>
          <a:p>
            <a:pPr indent="-361950" lvl="0" marL="457200" rtl="0" algn="l">
              <a:spcBef>
                <a:spcPts val="1000"/>
              </a:spcBef>
              <a:spcAft>
                <a:spcPts val="0"/>
              </a:spcAft>
              <a:buSzPts val="2100"/>
              <a:buChar char="●"/>
            </a:pPr>
            <a:r>
              <a:rPr lang="en" sz="2100"/>
              <a:t>The </a:t>
            </a:r>
            <a:r>
              <a:rPr lang="en" sz="2100"/>
              <a:t>polar</a:t>
            </a:r>
            <a:r>
              <a:rPr lang="en" sz="2100"/>
              <a:t> form of an ellipse with resp to the focus</a:t>
            </a:r>
            <a:endParaRPr sz="2100"/>
          </a:p>
          <a:p>
            <a:pPr indent="-361950" lvl="0" marL="457200" rtl="0" algn="l">
              <a:spcBef>
                <a:spcPts val="0"/>
              </a:spcBef>
              <a:spcAft>
                <a:spcPts val="0"/>
              </a:spcAft>
              <a:buSzPts val="2100"/>
              <a:buChar char="●"/>
            </a:pPr>
            <a:r>
              <a:rPr i="1" lang="en" sz="2100"/>
              <a:t>cos </a:t>
            </a:r>
            <a:r>
              <a:rPr i="1" lang="en" sz="2100">
                <a:solidFill>
                  <a:schemeClr val="dk1"/>
                </a:solidFill>
              </a:rPr>
              <a:t>𝛅 = 1/e (</a:t>
            </a:r>
            <a:r>
              <a:rPr i="1" lang="en" sz="2100"/>
              <a:t>a/r -1)</a:t>
            </a:r>
            <a:endParaRPr i="1" sz="2100"/>
          </a:p>
          <a:p>
            <a:pPr indent="-361950" lvl="0" marL="457200" rtl="0" algn="l">
              <a:spcBef>
                <a:spcPts val="0"/>
              </a:spcBef>
              <a:spcAft>
                <a:spcPts val="0"/>
              </a:spcAft>
              <a:buSzPts val="2100"/>
              <a:buChar char="●"/>
            </a:pPr>
            <a:r>
              <a:rPr i="1" lang="en" sz="2100"/>
              <a:t>r</a:t>
            </a:r>
            <a:r>
              <a:rPr i="1" lang="en" sz="2100"/>
              <a:t> = a/ (1 + e cos </a:t>
            </a:r>
            <a:r>
              <a:rPr i="1" lang="en" sz="2100">
                <a:solidFill>
                  <a:schemeClr val="dk1"/>
                </a:solidFill>
              </a:rPr>
              <a:t>𝛅)</a:t>
            </a:r>
            <a:endParaRPr i="1"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The numerator a is the latus rectum</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e is the eccentricity</a:t>
            </a:r>
            <a:endParaRPr sz="2100">
              <a:solidFill>
                <a:schemeClr val="dk1"/>
              </a:solidFill>
            </a:endParaRPr>
          </a:p>
          <a:p>
            <a:pPr indent="0" lvl="0" marL="0" rtl="0" algn="l">
              <a:spcBef>
                <a:spcPts val="1600"/>
              </a:spcBef>
              <a:spcAft>
                <a:spcPts val="0"/>
              </a:spcAft>
              <a:buNone/>
            </a:pPr>
            <a:r>
              <a:t/>
            </a:r>
            <a:endParaRPr sz="1500"/>
          </a:p>
          <a:p>
            <a:pPr indent="0" lvl="0" marL="457200" rtl="0" algn="l">
              <a:spcBef>
                <a:spcPts val="1600"/>
              </a:spcBef>
              <a:spcAft>
                <a:spcPts val="1600"/>
              </a:spcAft>
              <a:buNone/>
            </a:pPr>
            <a:r>
              <a:rPr lang="en" sz="1300"/>
              <a:t> </a:t>
            </a:r>
            <a:endParaRPr sz="1300"/>
          </a:p>
        </p:txBody>
      </p:sp>
      <p:sp>
        <p:nvSpPr>
          <p:cNvPr id="859" name="Google Shape;859;p86"/>
          <p:cNvSpPr txBox="1"/>
          <p:nvPr>
            <p:ph idx="3"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happens only when the radial acceleration </a:t>
            </a:r>
            <a:r>
              <a:rPr i="1" lang="en"/>
              <a:t>a=O(1)/r</a:t>
            </a:r>
            <a:r>
              <a:rPr baseline="30000" i="1" lang="en"/>
              <a:t>2</a:t>
            </a:r>
            <a:r>
              <a:rPr baseline="30000" i="1" lang="en"/>
              <a:t> </a:t>
            </a:r>
            <a:endParaRPr baseline="30000" i="1"/>
          </a:p>
        </p:txBody>
      </p:sp>
      <p:cxnSp>
        <p:nvCxnSpPr>
          <p:cNvPr id="860" name="Google Shape;860;p86"/>
          <p:cNvCxnSpPr/>
          <p:nvPr/>
        </p:nvCxnSpPr>
        <p:spPr>
          <a:xfrm flipH="1">
            <a:off x="7247975" y="2396225"/>
            <a:ext cx="939900" cy="1134300"/>
          </a:xfrm>
          <a:prstGeom prst="straightConnector1">
            <a:avLst/>
          </a:prstGeom>
          <a:noFill/>
          <a:ln cap="flat" cmpd="sng" w="9525">
            <a:solidFill>
              <a:schemeClr val="dk2"/>
            </a:solidFill>
            <a:prstDash val="solid"/>
            <a:round/>
            <a:headEnd len="med" w="med" type="triangle"/>
            <a:tailEnd len="med" w="med" type="none"/>
          </a:ln>
        </p:spPr>
      </p:cxnSp>
      <p:sp>
        <p:nvSpPr>
          <p:cNvPr id="861" name="Google Shape;861;p86"/>
          <p:cNvSpPr/>
          <p:nvPr/>
        </p:nvSpPr>
        <p:spPr>
          <a:xfrm>
            <a:off x="7189563" y="3409825"/>
            <a:ext cx="154800" cy="196200"/>
          </a:xfrm>
          <a:prstGeom prst="ellipse">
            <a:avLst/>
          </a:prstGeom>
          <a:solidFill>
            <a:srgbClr val="E03D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2" name="Google Shape;862;p86"/>
          <p:cNvCxnSpPr>
            <a:endCxn id="855" idx="6"/>
          </p:cNvCxnSpPr>
          <p:nvPr/>
        </p:nvCxnSpPr>
        <p:spPr>
          <a:xfrm flipH="1" rot="10800000">
            <a:off x="7289228" y="3489300"/>
            <a:ext cx="1599900" cy="30900"/>
          </a:xfrm>
          <a:prstGeom prst="straightConnector1">
            <a:avLst/>
          </a:prstGeom>
          <a:noFill/>
          <a:ln cap="flat" cmpd="sng" w="9525">
            <a:solidFill>
              <a:schemeClr val="dk2"/>
            </a:solidFill>
            <a:prstDash val="dash"/>
            <a:round/>
            <a:headEnd len="med" w="med" type="none"/>
            <a:tailEnd len="med" w="med" type="none"/>
          </a:ln>
        </p:spPr>
      </p:cxnSp>
      <p:sp>
        <p:nvSpPr>
          <p:cNvPr id="863" name="Google Shape;863;p86"/>
          <p:cNvSpPr txBox="1"/>
          <p:nvPr/>
        </p:nvSpPr>
        <p:spPr>
          <a:xfrm>
            <a:off x="7506225" y="2745525"/>
            <a:ext cx="59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Ubuntu"/>
                <a:ea typeface="Ubuntu"/>
                <a:cs typeface="Ubuntu"/>
                <a:sym typeface="Ubuntu"/>
              </a:rPr>
              <a:t>r</a:t>
            </a:r>
            <a:endParaRPr i="1">
              <a:latin typeface="Ubuntu"/>
              <a:ea typeface="Ubuntu"/>
              <a:cs typeface="Ubuntu"/>
              <a:sym typeface="Ubuntu"/>
            </a:endParaRPr>
          </a:p>
        </p:txBody>
      </p:sp>
      <p:sp>
        <p:nvSpPr>
          <p:cNvPr id="864" name="Google Shape;864;p86"/>
          <p:cNvSpPr/>
          <p:nvPr/>
        </p:nvSpPr>
        <p:spPr>
          <a:xfrm>
            <a:off x="7349925" y="3224525"/>
            <a:ext cx="340800" cy="570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1000"/>
              </a:spcBef>
              <a:spcAft>
                <a:spcPts val="1600"/>
              </a:spcAft>
              <a:buNone/>
            </a:pPr>
            <a:r>
              <a:rPr i="1" lang="en" sz="2100">
                <a:solidFill>
                  <a:schemeClr val="dk1"/>
                </a:solidFill>
                <a:latin typeface="Avenir"/>
                <a:ea typeface="Avenir"/>
                <a:cs typeface="Avenir"/>
                <a:sym typeface="Avenir"/>
              </a:rPr>
              <a:t>𝛅</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a:t>
            </a:r>
            <a:r>
              <a:rPr lang="en"/>
              <a:t>Eerie</a:t>
            </a:r>
            <a:r>
              <a:rPr lang="en"/>
              <a:t> Zig-Zag</a:t>
            </a:r>
            <a:endParaRPr/>
          </a:p>
        </p:txBody>
      </p:sp>
      <p:sp>
        <p:nvSpPr>
          <p:cNvPr id="296" name="Google Shape;296;p32"/>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moves in a strange zig-zag? Why?</a:t>
            </a:r>
            <a:endParaRPr/>
          </a:p>
        </p:txBody>
      </p:sp>
      <p:pic>
        <p:nvPicPr>
          <p:cNvPr id="297" name="Google Shape;297;p32"/>
          <p:cNvPicPr preferRelativeResize="0"/>
          <p:nvPr/>
        </p:nvPicPr>
        <p:blipFill>
          <a:blip r:embed="rId3">
            <a:alphaModFix/>
          </a:blip>
          <a:stretch>
            <a:fillRect/>
          </a:stretch>
        </p:blipFill>
        <p:spPr>
          <a:xfrm>
            <a:off x="1846225" y="1433067"/>
            <a:ext cx="5585162" cy="36561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Complex Explanation</a:t>
            </a:r>
            <a:endParaRPr/>
          </a:p>
        </p:txBody>
      </p:sp>
      <p:sp>
        <p:nvSpPr>
          <p:cNvPr id="303" name="Google Shape;303;p33"/>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Could this epicyclic model be the right model for Mars?</a:t>
            </a:r>
            <a:endParaRPr/>
          </a:p>
        </p:txBody>
      </p:sp>
      <p:pic>
        <p:nvPicPr>
          <p:cNvPr id="304" name="Google Shape;304;p33"/>
          <p:cNvPicPr preferRelativeResize="0"/>
          <p:nvPr/>
        </p:nvPicPr>
        <p:blipFill>
          <a:blip r:embed="rId3">
            <a:alphaModFix/>
          </a:blip>
          <a:stretch>
            <a:fillRect/>
          </a:stretch>
        </p:blipFill>
        <p:spPr>
          <a:xfrm>
            <a:off x="598588" y="1585467"/>
            <a:ext cx="7911775" cy="36561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616500" y="669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Phases of Venus</a:t>
            </a:r>
            <a:endParaRPr/>
          </a:p>
        </p:txBody>
      </p:sp>
      <p:sp>
        <p:nvSpPr>
          <p:cNvPr id="310" name="Google Shape;310;p34"/>
          <p:cNvSpPr txBox="1"/>
          <p:nvPr>
            <p:ph idx="2" type="title"/>
          </p:nvPr>
        </p:nvSpPr>
        <p:spPr>
          <a:xfrm>
            <a:off x="294185" y="5393977"/>
            <a:ext cx="8520600" cy="8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Full Venus is smaller than its crescent version! Why?</a:t>
            </a:r>
            <a:endParaRPr/>
          </a:p>
        </p:txBody>
      </p:sp>
      <p:pic>
        <p:nvPicPr>
          <p:cNvPr id="311" name="Google Shape;311;p34"/>
          <p:cNvPicPr preferRelativeResize="0"/>
          <p:nvPr/>
        </p:nvPicPr>
        <p:blipFill>
          <a:blip r:embed="rId3">
            <a:alphaModFix/>
          </a:blip>
          <a:stretch>
            <a:fillRect/>
          </a:stretch>
        </p:blipFill>
        <p:spPr>
          <a:xfrm>
            <a:off x="2052800" y="1616467"/>
            <a:ext cx="4781550" cy="333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and Template Google Slides v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